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82" r:id="rId2"/>
    <p:sldId id="560" r:id="rId3"/>
    <p:sldId id="596" r:id="rId4"/>
    <p:sldId id="595" r:id="rId5"/>
    <p:sldId id="593" r:id="rId6"/>
    <p:sldId id="594" r:id="rId7"/>
    <p:sldId id="561" r:id="rId8"/>
    <p:sldId id="562" r:id="rId9"/>
    <p:sldId id="563" r:id="rId10"/>
    <p:sldId id="564" r:id="rId11"/>
    <p:sldId id="565" r:id="rId12"/>
    <p:sldId id="583" r:id="rId13"/>
    <p:sldId id="584" r:id="rId14"/>
    <p:sldId id="58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86" r:id="rId23"/>
    <p:sldId id="587" r:id="rId24"/>
    <p:sldId id="588" r:id="rId25"/>
    <p:sldId id="589" r:id="rId26"/>
    <p:sldId id="479" r:id="rId27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gnoud Gregoire" initials="B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9875" autoAdjust="0"/>
  </p:normalViewPr>
  <p:slideViewPr>
    <p:cSldViewPr snapToObjects="1">
      <p:cViewPr varScale="1">
        <p:scale>
          <a:sx n="113" d="100"/>
          <a:sy n="113" d="100"/>
        </p:scale>
        <p:origin x="1638" y="96"/>
      </p:cViewPr>
      <p:guideLst>
        <p:guide orient="horz" pos="67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B1C1E526-3E01-9846-8141-45B52D15DC83}" type="datetimeFigureOut">
              <a:rPr lang="fr-FR" smtClean="0"/>
              <a:pPr/>
              <a:t>14/01/2016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7D9B96EF-25CD-BA48-B552-2B6B3BCE5F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C358CCE8-1ADE-4295-B3D8-578F06DFF158}" type="datetimeFigureOut">
              <a:rPr lang="fr-CH" smtClean="0"/>
              <a:pPr/>
              <a:t>14.01.2016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3" tIns="47421" rIns="94843" bIns="47421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3" tIns="47421" rIns="94843" bIns="4742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D2731698-0338-48C6-B493-80366E84AEE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087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BOD 27 Oct. 2010_Schönaich</a:t>
            </a:r>
            <a:endParaRPr lang="fr-CH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04B0E-8239-423A-8226-C892E876B1CF}" type="slidenum">
              <a:rPr lang="fr-CH" altLang="fr-FR"/>
              <a:pPr>
                <a:spcBef>
                  <a:spcPct val="0"/>
                </a:spcBef>
              </a:pPr>
              <a:t>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5378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A887-FADA-4324-9C20-3D89B6A96C30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34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6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3" descr="MPS-PP_fond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000" b="0" i="0" kern="1200" cap="all" baseline="30000" smtClean="0">
          <a:solidFill>
            <a:srgbClr val="141F20">
              <a:alpha val="21000"/>
            </a:srgbClr>
          </a:solidFill>
          <a:latin typeface="HelveticaNeueBQ-85Heavy"/>
          <a:ea typeface="+mj-ea"/>
          <a:cs typeface="HelveticaNeueBQ-85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145" y="2411083"/>
            <a:ext cx="2582515" cy="25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6595" y="153879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Linear ball bearings – L Line</a:t>
            </a:r>
            <a:r>
              <a:rPr lang="en-US" b="1" dirty="0" smtClean="0"/>
              <a:t> :</a:t>
            </a:r>
          </a:p>
          <a:p>
            <a:endParaRPr lang="fr-CH" b="1" dirty="0" smtClean="0"/>
          </a:p>
          <a:p>
            <a:endParaRPr lang="en-GB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Bore diameter from Ø 0.078in to Ø 0.236in (Ø 2 mm to Ø 6 mm)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smallest linear ball bearing </a:t>
            </a:r>
            <a:r>
              <a:rPr lang="en-US" dirty="0" smtClean="0"/>
              <a:t>available on the market! (L204X)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Precision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Bore diameter +</a:t>
            </a:r>
            <a:r>
              <a:rPr lang="fr-CH" dirty="0" smtClean="0"/>
              <a:t>0.315/0 µin (+8/0 µm)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Outer diameter 0</a:t>
            </a:r>
            <a:r>
              <a:rPr lang="fr-CH" dirty="0" smtClean="0"/>
              <a:t>/-0.315µin (0/-8µm)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Customized designs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All stainless steel execution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Housing up to Ø 1.181in (Ø 30 mm)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Reduced radial play (or even preloaded</a:t>
            </a:r>
            <a:r>
              <a:rPr lang="fr-CH" dirty="0" smtClean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039" y="900564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Applications – L bearings</a:t>
            </a:r>
          </a:p>
          <a:p>
            <a:endParaRPr lang="en-US" sz="2800" dirty="0" smtClean="0"/>
          </a:p>
          <a:p>
            <a:r>
              <a:rPr lang="en-US" sz="2800" dirty="0" smtClean="0"/>
              <a:t>Packaging (e.g.: pharmaceutics)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2733682"/>
            <a:ext cx="3285365" cy="24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7" y="3383995"/>
            <a:ext cx="3435343" cy="264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1039" y="900564"/>
            <a:ext cx="62106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Applications – L bearings</a:t>
            </a:r>
          </a:p>
          <a:p>
            <a:endParaRPr lang="en-US" sz="2800" dirty="0" smtClean="0"/>
          </a:p>
          <a:p>
            <a:pPr fontAlgn="ctr"/>
            <a:r>
              <a:rPr lang="en-US" sz="2800" dirty="0" smtClean="0"/>
              <a:t>Industry:</a:t>
            </a:r>
          </a:p>
          <a:p>
            <a:pPr fontAlgn="ctr"/>
            <a:endParaRPr lang="en-GB" sz="2800" dirty="0" smtClean="0"/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 smtClean="0"/>
              <a:t>Soldering machine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 smtClean="0"/>
              <a:t>Thermal </a:t>
            </a:r>
            <a:r>
              <a:rPr lang="en-GB" sz="2800" dirty="0"/>
              <a:t>treatment </a:t>
            </a:r>
            <a:r>
              <a:rPr lang="en-GB" sz="2800" dirty="0" smtClean="0"/>
              <a:t>equipment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 smtClean="0"/>
              <a:t>Semiconductor</a:t>
            </a:r>
            <a:endParaRPr lang="en-GB" sz="2800" dirty="0"/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 smtClean="0"/>
              <a:t>Injection modules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 smtClean="0"/>
              <a:t>High </a:t>
            </a:r>
            <a:r>
              <a:rPr lang="en-GB" sz="2800" dirty="0"/>
              <a:t>precision machining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sz="2800" dirty="0"/>
              <a:t>Automation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004" y="2199204"/>
            <a:ext cx="4494027" cy="299571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3728" y="185968"/>
            <a:ext cx="69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Applications with MPS L-type linear bearings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555" y="1196041"/>
            <a:ext cx="1895461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7583" y="1710015"/>
            <a:ext cx="1227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Microtome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58" y="4766218"/>
            <a:ext cx="1903456" cy="13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7583" y="5141043"/>
            <a:ext cx="102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Satellites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800" y="1374801"/>
            <a:ext cx="180020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786434" y="1532403"/>
            <a:ext cx="217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Packaging</a:t>
            </a:r>
          </a:p>
          <a:p>
            <a:r>
              <a:rPr lang="en-GB" dirty="0" smtClean="0"/>
              <a:t>(e.g.: pharmaceutics)</a:t>
            </a:r>
            <a:endParaRPr lang="en-GB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10" y="4766218"/>
            <a:ext cx="2617639" cy="20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786434" y="28146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GB" dirty="0" smtClean="0"/>
              <a:t>Industry</a:t>
            </a:r>
            <a:r>
              <a:rPr lang="fr-CH" dirty="0" smtClean="0"/>
              <a:t>:</a:t>
            </a:r>
            <a:endParaRPr lang="fr-CH" dirty="0"/>
          </a:p>
          <a:p>
            <a:pPr fontAlgn="ctr"/>
            <a:endParaRPr lang="en-GB" dirty="0"/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Soldering machine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Thermal treatment equipment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Semiconductor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Injection modules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High precision machining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en-GB" dirty="0"/>
              <a:t>Automation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195" y="2835530"/>
            <a:ext cx="2215782" cy="14257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3728" y="3512395"/>
            <a:ext cx="142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Flight control</a:t>
            </a:r>
          </a:p>
        </p:txBody>
      </p:sp>
      <p:sp>
        <p:nvSpPr>
          <p:cNvPr id="15" name="ZoneTexte 14"/>
          <p:cNvSpPr txBox="1"/>
          <p:nvPr/>
        </p:nvSpPr>
        <p:spPr>
          <a:xfrm rot="19552507">
            <a:off x="6788916" y="5586752"/>
            <a:ext cx="249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/>
              <a:t>High volumes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35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039" y="900564"/>
            <a:ext cx="621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L-type linear ball bearings</a:t>
            </a:r>
            <a:endParaRPr lang="en-US" sz="2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431039" y="1433038"/>
            <a:ext cx="8712899" cy="4718626"/>
            <a:chOff x="431039" y="1433038"/>
            <a:chExt cx="8712899" cy="471862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708" y="1433038"/>
              <a:ext cx="3024178" cy="232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611" y="4022919"/>
              <a:ext cx="2838327" cy="212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39" y="3654025"/>
              <a:ext cx="2951121" cy="245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1438182"/>
              <a:ext cx="2533650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2" descr="Résultat de recherche d'images pour &quot;flight control system actuation&quot;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814" y="4149080"/>
              <a:ext cx="24384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663215" y="1558818"/>
            <a:ext cx="4590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High precision</a:t>
            </a:r>
          </a:p>
          <a:p>
            <a:pPr lvl="1"/>
            <a:r>
              <a:rPr lang="fr-CH" sz="2400" dirty="0" smtClean="0"/>
              <a:t>Standard max 8µm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00414" y="2954160"/>
            <a:ext cx="6165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Miniature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Smallest linear ball bearing </a:t>
            </a:r>
            <a:r>
              <a:rPr lang="fr-CH" sz="2400" b="1" dirty="0" smtClean="0">
                <a:solidFill>
                  <a:schemeClr val="accent5">
                    <a:lumMod val="75000"/>
                  </a:schemeClr>
                </a:solidFill>
              </a:rPr>
              <a:t>in the world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29760" y="1772287"/>
            <a:ext cx="3572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Reliability</a:t>
            </a:r>
          </a:p>
          <a:p>
            <a:pPr lvl="1"/>
            <a:r>
              <a:rPr lang="fr-CH" sz="2400" dirty="0" smtClean="0"/>
              <a:t>Long life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8675" y="4147128"/>
            <a:ext cx="5506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Customization</a:t>
            </a:r>
          </a:p>
          <a:p>
            <a:pPr lvl="1"/>
            <a:r>
              <a:rPr lang="en-US" sz="2400" dirty="0" smtClean="0"/>
              <a:t>Radial play, entirely in stainless steel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26026" y="5288365"/>
            <a:ext cx="5506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Low noise</a:t>
            </a:r>
          </a:p>
          <a:p>
            <a:pPr lvl="1"/>
            <a:r>
              <a:rPr lang="en-US" sz="2400" dirty="0" smtClean="0"/>
              <a:t>Low friction and great smoothness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63728" y="185968"/>
            <a:ext cx="69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Applications with MPS L-type linear bearings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095" y="1998083"/>
            <a:ext cx="3213865" cy="3252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545" y="18801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Linear ball bearings – DBL Line</a:t>
            </a:r>
            <a:r>
              <a:rPr lang="en-US" b="1" dirty="0" smtClean="0"/>
              <a:t> </a:t>
            </a:r>
            <a:r>
              <a:rPr lang="fr-CH" b="1" dirty="0" smtClean="0"/>
              <a:t>:</a:t>
            </a:r>
          </a:p>
          <a:p>
            <a:endParaRPr lang="fr-CH" b="1" dirty="0"/>
          </a:p>
          <a:p>
            <a:endParaRPr lang="fr-CH" b="1" dirty="0" smtClean="0"/>
          </a:p>
          <a:p>
            <a:endParaRPr lang="en-GB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Cost-effective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Bore diameter from Ø </a:t>
            </a:r>
            <a:r>
              <a:rPr lang="fr-CH" dirty="0" smtClean="0"/>
              <a:t>0.118in to Ø 0.984in (Ø 3 mm to Ø 25 mm)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No stick-slip effect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Excellent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performance consistency </a:t>
            </a:r>
            <a:r>
              <a:rPr lang="en-US" dirty="0" smtClean="0"/>
              <a:t>when </a:t>
            </a:r>
            <a:r>
              <a:rPr lang="en-US" dirty="0"/>
              <a:t>submitted to severe temperature </a:t>
            </a:r>
            <a:r>
              <a:rPr lang="en-US" dirty="0" smtClean="0"/>
              <a:t>variations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4572000" y="957726"/>
            <a:ext cx="1202763" cy="1217313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6" y="2033845"/>
            <a:ext cx="8005735" cy="32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0" y="5373600"/>
            <a:ext cx="6690573" cy="9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68206" y="914341"/>
            <a:ext cx="3869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Precision linear bearings DBL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</a:p>
          <a:p>
            <a:endParaRPr lang="en-US" sz="2800" dirty="0" smtClean="0"/>
          </a:p>
          <a:p>
            <a:r>
              <a:rPr lang="en-US" sz="2800" dirty="0" smtClean="0"/>
              <a:t>Payment terminals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15" y="2213865"/>
            <a:ext cx="1499549" cy="39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</a:p>
          <a:p>
            <a:endParaRPr lang="fr-CH" sz="2800" dirty="0"/>
          </a:p>
          <a:p>
            <a:pPr fontAlgn="ctr"/>
            <a:r>
              <a:rPr lang="en-GB" sz="2800" dirty="0"/>
              <a:t>Respiratory assistance </a:t>
            </a:r>
            <a:r>
              <a:rPr lang="en-GB" sz="2800" dirty="0" smtClean="0"/>
              <a:t>equipment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2663915"/>
            <a:ext cx="1912173" cy="29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DBL-type </a:t>
            </a:r>
            <a:r>
              <a:rPr lang="fr-CH" sz="2800" dirty="0" err="1"/>
              <a:t>linear</a:t>
            </a:r>
            <a:r>
              <a:rPr lang="fr-CH" sz="2800" dirty="0"/>
              <a:t> </a:t>
            </a:r>
            <a:r>
              <a:rPr lang="fr-CH" sz="2800" dirty="0" err="1"/>
              <a:t>ball</a:t>
            </a:r>
            <a:r>
              <a:rPr lang="fr-CH" sz="2800" dirty="0"/>
              <a:t> </a:t>
            </a:r>
            <a:r>
              <a:rPr lang="en-US" sz="2800" dirty="0" smtClean="0"/>
              <a:t>bearings</a:t>
            </a:r>
          </a:p>
          <a:p>
            <a:endParaRPr lang="fr-CH" sz="2800" dirty="0"/>
          </a:p>
          <a:p>
            <a:pPr fontAlgn="ctr"/>
            <a:r>
              <a:rPr lang="en-GB" sz="2800" dirty="0" smtClean="0"/>
              <a:t>Franking machines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9" y="3112720"/>
            <a:ext cx="2088645" cy="21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</a:p>
          <a:p>
            <a:endParaRPr lang="fr-CH" sz="2800" dirty="0"/>
          </a:p>
          <a:p>
            <a:pPr fontAlgn="ctr"/>
            <a:r>
              <a:rPr lang="en-GB" sz="2800" dirty="0" smtClean="0"/>
              <a:t>Food industry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95" y="3068960"/>
            <a:ext cx="4002029" cy="22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79584" y="922064"/>
            <a:ext cx="350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Precision linear bearings L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8" r="8865"/>
          <a:stretch/>
        </p:blipFill>
        <p:spPr bwMode="auto">
          <a:xfrm>
            <a:off x="-1" y="1808820"/>
            <a:ext cx="3671901" cy="15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28" y="2355649"/>
            <a:ext cx="3017515" cy="172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" y="4014065"/>
            <a:ext cx="9010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1403775"/>
            <a:ext cx="1383816" cy="13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</a:p>
          <a:p>
            <a:endParaRPr lang="en-US" sz="2800" dirty="0" smtClean="0"/>
          </a:p>
          <a:p>
            <a:pPr fontAlgn="ctr"/>
            <a:r>
              <a:rPr lang="en-GB" sz="2800" dirty="0" smtClean="0"/>
              <a:t>Winding machines</a:t>
            </a:r>
          </a:p>
          <a:p>
            <a:pPr fontAlgn="ctr"/>
            <a:r>
              <a:rPr lang="en-US" sz="2800" dirty="0" smtClean="0">
                <a:solidFill>
                  <a:srgbClr val="000000"/>
                </a:solidFill>
              </a:rPr>
              <a:t>Assembly line systems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5" y="2697695"/>
            <a:ext cx="2602924" cy="2770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65" y="2376487"/>
            <a:ext cx="2619375" cy="1743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628" y="4374106"/>
            <a:ext cx="3802982" cy="15845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</a:p>
          <a:p>
            <a:endParaRPr lang="fr-CH" sz="2800" dirty="0"/>
          </a:p>
          <a:p>
            <a:pPr fontAlgn="ctr"/>
            <a:r>
              <a:rPr lang="en-GB" sz="2800" dirty="0" smtClean="0"/>
              <a:t>Sliding doors on cable cars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5" y="2798930"/>
            <a:ext cx="3285365" cy="218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1603"/>
          <a:stretch/>
        </p:blipFill>
        <p:spPr>
          <a:xfrm>
            <a:off x="5202070" y="1065298"/>
            <a:ext cx="693585" cy="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511" y="2355496"/>
            <a:ext cx="4464026" cy="297601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3342" y="143718"/>
            <a:ext cx="722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Applications with MPS DBL-type linear bearings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008021"/>
            <a:ext cx="765084" cy="20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727" y="1538790"/>
            <a:ext cx="19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Payment terminals</a:t>
            </a:r>
            <a:endParaRPr lang="en-GB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54" y="3131651"/>
            <a:ext cx="117970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974" y="3570086"/>
            <a:ext cx="133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dirty="0"/>
              <a:t>Respiratory </a:t>
            </a:r>
            <a:r>
              <a:rPr lang="en-GB" dirty="0" smtClean="0"/>
              <a:t>assistance</a:t>
            </a:r>
          </a:p>
          <a:p>
            <a:pPr fontAlgn="ctr"/>
            <a:r>
              <a:rPr lang="en-GB" dirty="0" smtClean="0"/>
              <a:t>equipment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177" y="5154199"/>
            <a:ext cx="1395154" cy="14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727" y="5512013"/>
            <a:ext cx="196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GB" b="1" dirty="0"/>
              <a:t>Franking machines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90" y="1289829"/>
            <a:ext cx="2089518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999" y="1801303"/>
            <a:ext cx="149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GB" b="1" dirty="0"/>
              <a:t>Food industry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8044" y="2954183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GB" b="1" dirty="0" smtClean="0">
                <a:solidFill>
                  <a:srgbClr val="000000"/>
                </a:solidFill>
              </a:rPr>
              <a:t>Assembly lines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649" y="2563404"/>
            <a:ext cx="1729478" cy="115089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61" b="9377"/>
          <a:stretch/>
        </p:blipFill>
        <p:spPr>
          <a:xfrm>
            <a:off x="6496907" y="3843504"/>
            <a:ext cx="1658133" cy="1395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0110" y="4356415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GB" b="1" dirty="0"/>
              <a:t>Winding machines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753" y="5407695"/>
            <a:ext cx="1758392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83379" y="5696679"/>
            <a:ext cx="145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b="1" dirty="0"/>
              <a:t>Sliding doors on cable cars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9552507">
            <a:off x="2904209" y="1286731"/>
            <a:ext cx="308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smtClean="0"/>
              <a:t>High volumes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402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00398"/>
            <a:ext cx="621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DBL-type linear ball bearings</a:t>
            </a:r>
            <a:endParaRPr lang="en-US" sz="2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140638" y="1588370"/>
            <a:ext cx="7850962" cy="4815031"/>
            <a:chOff x="1140638" y="1588370"/>
            <a:chExt cx="7850962" cy="481503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010" y="2961939"/>
              <a:ext cx="1139509" cy="30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38" y="1640329"/>
              <a:ext cx="1732153" cy="264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4498401"/>
              <a:ext cx="18669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1588370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876" y="4491006"/>
              <a:ext cx="2857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625343" y="1449463"/>
            <a:ext cx="62328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Insensitive to temperature </a:t>
            </a:r>
            <a:r>
              <a:rPr lang="en-GB" sz="4000" dirty="0" smtClean="0"/>
              <a:t>variations</a:t>
            </a:r>
          </a:p>
          <a:p>
            <a:r>
              <a:rPr lang="en-GB" sz="2000" dirty="0" smtClean="0"/>
              <a:t>contact </a:t>
            </a:r>
            <a:r>
              <a:rPr lang="en-GB" sz="2000" dirty="0"/>
              <a:t>points/Hertz </a:t>
            </a:r>
            <a:r>
              <a:rPr lang="en-GB" sz="2000" dirty="0" smtClean="0"/>
              <a:t>pressure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353" y="3329349"/>
            <a:ext cx="2968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Low friction</a:t>
            </a:r>
          </a:p>
          <a:p>
            <a:r>
              <a:rPr lang="en-GB" sz="2000" dirty="0" smtClean="0"/>
              <a:t>Smoothness</a:t>
            </a:r>
          </a:p>
          <a:p>
            <a:r>
              <a:rPr lang="fr-CH" sz="2000" dirty="0" smtClean="0">
                <a:solidFill>
                  <a:srgbClr val="000000"/>
                </a:solidFill>
              </a:rPr>
              <a:t>No stick-slip </a:t>
            </a:r>
            <a:r>
              <a:rPr lang="en-US" sz="2000" dirty="0" smtClean="0">
                <a:solidFill>
                  <a:srgbClr val="000000"/>
                </a:solidFill>
              </a:rPr>
              <a:t>effect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58077" y="2482320"/>
            <a:ext cx="3404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Comprehensive range</a:t>
            </a:r>
          </a:p>
          <a:p>
            <a:r>
              <a:rPr lang="en-GB" sz="2000" dirty="0" smtClean="0"/>
              <a:t>From </a:t>
            </a:r>
            <a:r>
              <a:rPr lang="en-US" sz="2000" dirty="0"/>
              <a:t>Ø </a:t>
            </a:r>
            <a:r>
              <a:rPr lang="fr-CH" sz="2000" dirty="0"/>
              <a:t>0.118in to Ø </a:t>
            </a:r>
            <a:r>
              <a:rPr lang="fr-CH" sz="2000" dirty="0" smtClean="0"/>
              <a:t>0.984in</a:t>
            </a:r>
          </a:p>
          <a:p>
            <a:r>
              <a:rPr lang="fr-CH" sz="2000" dirty="0" smtClean="0"/>
              <a:t>(</a:t>
            </a:r>
            <a:r>
              <a:rPr lang="fr-CH" sz="2000" dirty="0"/>
              <a:t>Ø 3 mm to Ø 25 mm</a:t>
            </a:r>
            <a:r>
              <a:rPr lang="fr-CH" sz="2000" dirty="0" smtClean="0"/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8078" y="4771663"/>
            <a:ext cx="6269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Clean and non-corrosive</a:t>
            </a:r>
          </a:p>
          <a:p>
            <a:r>
              <a:rPr lang="en-GB" sz="2000" dirty="0" smtClean="0"/>
              <a:t>Ideal for food applications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53595" y="5291106"/>
            <a:ext cx="296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Low cost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566" y="946277"/>
            <a:ext cx="693585" cy="7019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3342" y="143718"/>
            <a:ext cx="722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Applications with MPS DBL-type linear bearings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828" y="3407207"/>
            <a:ext cx="4149327" cy="31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5264" y="969110"/>
            <a:ext cx="75671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</a:t>
            </a:r>
            <a:r>
              <a:rPr lang="en-US" sz="3200" dirty="0" smtClean="0"/>
              <a:t>arkets – </a:t>
            </a:r>
            <a:r>
              <a:rPr lang="en-US" sz="4400" dirty="0" smtClean="0"/>
              <a:t>p</a:t>
            </a:r>
            <a:r>
              <a:rPr lang="en-US" sz="3200" dirty="0" smtClean="0"/>
              <a:t>ositioning - </a:t>
            </a:r>
            <a:r>
              <a:rPr lang="en-US" sz="4400" dirty="0" smtClean="0"/>
              <a:t>s</a:t>
            </a:r>
            <a:r>
              <a:rPr lang="en-US" sz="3200" dirty="0" smtClean="0"/>
              <a:t>trategy</a:t>
            </a:r>
          </a:p>
          <a:p>
            <a:endParaRPr lang="en-US" sz="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High precision miniature products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Low volumes available to support customers’ product development initiatives, reasonably high prices</a:t>
            </a:r>
          </a:p>
          <a:p>
            <a:r>
              <a:rPr lang="en-US" sz="2400" dirty="0" smtClean="0"/>
              <a:t>			 </a:t>
            </a:r>
            <a:r>
              <a:rPr lang="en-US" sz="2400" dirty="0" smtClean="0">
                <a:sym typeface="Wingdings" panose="05000000000000000000" pitchFamily="2" charset="2"/>
              </a:rPr>
              <a:t>  </a:t>
            </a:r>
            <a:r>
              <a:rPr lang="en-US" sz="2400" dirty="0" smtClean="0"/>
              <a:t>Niche markets in the high-end segment</a:t>
            </a:r>
            <a:endParaRPr lang="en-US" sz="24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56965" y="3274812"/>
            <a:ext cx="263125" cy="428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iangle isocèle 10"/>
          <p:cNvSpPr/>
          <p:nvPr/>
        </p:nvSpPr>
        <p:spPr>
          <a:xfrm>
            <a:off x="4218865" y="3655444"/>
            <a:ext cx="720080" cy="47255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444017"/>
            <a:ext cx="3399919" cy="48131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1448780"/>
            <a:ext cx="3409446" cy="48074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Certifications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63068"/>
            <a:ext cx="68407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Why MPS?</a:t>
            </a:r>
          </a:p>
          <a:p>
            <a:endParaRPr lang="en-US" i="1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85-year-old company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&gt;40 years of experience in precision linear bearings and ball screws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Dedicated team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Owner of technologies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In-house engineering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In-house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Quality certifications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Active in highly demanding application fields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Optics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Medical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Orthopedics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Aerospace and defense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Accepts low volume business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Finally…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0" name="Groupe 3"/>
          <p:cNvGrpSpPr>
            <a:grpSpLocks/>
          </p:cNvGrpSpPr>
          <p:nvPr/>
        </p:nvGrpSpPr>
        <p:grpSpPr bwMode="auto">
          <a:xfrm>
            <a:off x="1546521" y="1334121"/>
            <a:ext cx="4814222" cy="4845050"/>
            <a:chOff x="2278345" y="1320592"/>
            <a:chExt cx="4813935" cy="4844712"/>
          </a:xfrm>
        </p:grpSpPr>
        <p:pic>
          <p:nvPicPr>
            <p:cNvPr id="2152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345" y="1333912"/>
              <a:ext cx="4813935" cy="343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369" y="4894536"/>
              <a:ext cx="44672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78719" y="1320592"/>
              <a:ext cx="4813013" cy="484471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2472407" y="2259634"/>
            <a:ext cx="5667375" cy="1933575"/>
            <a:chOff x="3203848" y="2245816"/>
            <a:chExt cx="5666921" cy="1934072"/>
          </a:xfrm>
        </p:grpSpPr>
        <p:sp>
          <p:nvSpPr>
            <p:cNvPr id="21" name="Rectangle 20"/>
            <p:cNvSpPr/>
            <p:nvPr/>
          </p:nvSpPr>
          <p:spPr>
            <a:xfrm>
              <a:off x="7337367" y="2979430"/>
              <a:ext cx="1296884" cy="1429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/>
            </a:p>
          </p:txBody>
        </p:sp>
        <p:grpSp>
          <p:nvGrpSpPr>
            <p:cNvPr id="21511" name="Groupe 17"/>
            <p:cNvGrpSpPr>
              <a:grpSpLocks/>
            </p:cNvGrpSpPr>
            <p:nvPr/>
          </p:nvGrpSpPr>
          <p:grpSpPr bwMode="auto">
            <a:xfrm>
              <a:off x="3203848" y="2245816"/>
              <a:ext cx="5544616" cy="1934072"/>
              <a:chOff x="3203848" y="2245816"/>
              <a:chExt cx="5544616" cy="1934072"/>
            </a:xfrm>
          </p:grpSpPr>
          <p:sp>
            <p:nvSpPr>
              <p:cNvPr id="3" name="Rectangle à coins arrondis 2"/>
              <p:cNvSpPr/>
              <p:nvPr/>
            </p:nvSpPr>
            <p:spPr>
              <a:xfrm>
                <a:off x="3203848" y="3860718"/>
                <a:ext cx="936550" cy="319170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CH"/>
              </a:p>
            </p:txBody>
          </p:sp>
          <p:cxnSp>
            <p:nvCxnSpPr>
              <p:cNvPr id="6" name="Connecteur droit 5"/>
              <p:cNvCxnSpPr>
                <a:stCxn id="3" idx="3"/>
                <a:endCxn id="20" idx="1"/>
              </p:cNvCxnSpPr>
              <p:nvPr/>
            </p:nvCxnSpPr>
            <p:spPr>
              <a:xfrm flipV="1">
                <a:off x="4140398" y="2404607"/>
                <a:ext cx="3168396" cy="161649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Rectangle à coins arrondis 19"/>
              <p:cNvSpPr/>
              <p:nvPr/>
            </p:nvSpPr>
            <p:spPr>
              <a:xfrm>
                <a:off x="7308794" y="2245816"/>
                <a:ext cx="1439748" cy="319169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H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Unique!</a:t>
                </a:r>
                <a:endParaRPr lang="fr-CH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791355" y="2906386"/>
              <a:ext cx="474625" cy="288999"/>
            </a:xfrm>
            <a:prstGeom prst="rect">
              <a:avLst/>
            </a:prstGeom>
            <a:gradFill>
              <a:gsLst>
                <a:gs pos="48800">
                  <a:schemeClr val="bg1"/>
                </a:gs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/>
            </a:p>
          </p:txBody>
        </p:sp>
        <p:sp>
          <p:nvSpPr>
            <p:cNvPr id="21513" name="ZoneTexte 53"/>
            <p:cNvSpPr txBox="1">
              <a:spLocks noChangeArrowheads="1"/>
            </p:cNvSpPr>
            <p:nvPr/>
          </p:nvSpPr>
          <p:spPr bwMode="auto">
            <a:xfrm>
              <a:off x="8583455" y="3246198"/>
              <a:ext cx="287314" cy="25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fr-FR" sz="1200"/>
                <a:t>Ø2</a:t>
              </a:r>
              <a:endParaRPr lang="fr-CH" altLang="fr-FR" sz="1200" baseline="-25000"/>
            </a:p>
          </p:txBody>
        </p:sp>
        <p:cxnSp>
          <p:nvCxnSpPr>
            <p:cNvPr id="42" name="Connecteur droit avec flèche 41"/>
            <p:cNvCxnSpPr/>
            <p:nvPr/>
          </p:nvCxnSpPr>
          <p:spPr bwMode="auto">
            <a:xfrm flipV="1">
              <a:off x="8567581" y="3122341"/>
              <a:ext cx="0" cy="25247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 bwMode="auto">
            <a:xfrm flipV="1">
              <a:off x="8054859" y="3195385"/>
              <a:ext cx="0" cy="25247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6" name="ZoneTexte 53"/>
            <p:cNvSpPr txBox="1">
              <a:spLocks noChangeArrowheads="1"/>
            </p:cNvSpPr>
            <p:nvPr/>
          </p:nvSpPr>
          <p:spPr bwMode="auto">
            <a:xfrm>
              <a:off x="8108830" y="3303363"/>
              <a:ext cx="287315" cy="25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fr-FR" sz="1200"/>
                <a:t>Ø4</a:t>
              </a:r>
              <a:endParaRPr lang="fr-CH" altLang="fr-FR" sz="1200" baseline="-2500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Features and competitiveness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V:\15 TEMP\BYL\L307-Bronze_Fond-gris-2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6763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endCxn id="11" idx="7"/>
          </p:cNvCxnSpPr>
          <p:nvPr/>
        </p:nvCxnSpPr>
        <p:spPr>
          <a:xfrm flipH="1">
            <a:off x="2063750" y="2565400"/>
            <a:ext cx="1571625" cy="33496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001838" y="2889250"/>
            <a:ext cx="71437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2109788" y="3270250"/>
            <a:ext cx="71437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2109788" y="3068638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33" name="Ellipse 32"/>
          <p:cNvSpPr/>
          <p:nvPr/>
        </p:nvSpPr>
        <p:spPr>
          <a:xfrm>
            <a:off x="877888" y="3903663"/>
            <a:ext cx="71437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39" name="Connecteur droit 38"/>
          <p:cNvCxnSpPr>
            <a:endCxn id="33" idx="6"/>
          </p:cNvCxnSpPr>
          <p:nvPr/>
        </p:nvCxnSpPr>
        <p:spPr>
          <a:xfrm flipH="1" flipV="1">
            <a:off x="949325" y="3940175"/>
            <a:ext cx="2686050" cy="173831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32" idx="5"/>
          </p:cNvCxnSpPr>
          <p:nvPr/>
        </p:nvCxnSpPr>
        <p:spPr>
          <a:xfrm flipH="1" flipV="1">
            <a:off x="2171700" y="3130550"/>
            <a:ext cx="1463675" cy="21113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endCxn id="31" idx="6"/>
          </p:cNvCxnSpPr>
          <p:nvPr/>
        </p:nvCxnSpPr>
        <p:spPr>
          <a:xfrm flipH="1" flipV="1">
            <a:off x="2181225" y="3305175"/>
            <a:ext cx="1454150" cy="9159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353" name="Tableau 14352"/>
          <p:cNvGraphicFramePr>
            <a:graphicFrameLocks noGrp="1"/>
          </p:cNvGraphicFramePr>
          <p:nvPr>
            <p:extLst/>
          </p:nvPr>
        </p:nvGraphicFramePr>
        <p:xfrm>
          <a:off x="3635374" y="1592263"/>
          <a:ext cx="4537026" cy="482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50"/>
                <a:gridCol w="2567776"/>
              </a:tblGrid>
              <a:tr h="680084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Description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Features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</a:tr>
              <a:tr h="701188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Outer sleeve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/>
                        <a:t>Stainless steel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/>
                        <a:t>Honed</a:t>
                      </a:r>
                      <a:r>
                        <a:rPr lang="en-GB" sz="1200" baseline="0" noProof="0" dirty="0" smtClean="0"/>
                        <a:t> (</a:t>
                      </a:r>
                      <a:r>
                        <a:rPr lang="en-GB" sz="1200" baseline="0" noProof="0" dirty="0" err="1" smtClean="0"/>
                        <a:t>in&amp;out</a:t>
                      </a:r>
                      <a:r>
                        <a:rPr lang="en-GB" sz="1200" baseline="0" noProof="0" dirty="0" smtClean="0"/>
                        <a:t>) = precision for mastered radial play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</a:tr>
              <a:tr h="701188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Balls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noProof="0" dirty="0" smtClean="0"/>
                        <a:t>Stainless steel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noProof="0" dirty="0" smtClean="0">
                          <a:latin typeface="+mn-lt"/>
                          <a:sym typeface="Wingdings"/>
                        </a:rPr>
                        <a:t>MPS in-house</a:t>
                      </a:r>
                      <a:r>
                        <a:rPr lang="en-GB" sz="1200" baseline="0" noProof="0" dirty="0" smtClean="0">
                          <a:latin typeface="+mn-lt"/>
                          <a:sym typeface="Wingdings"/>
                        </a:rPr>
                        <a:t> Grade 3 ball production = possibility to select the right calibre (µm)</a:t>
                      </a:r>
                      <a:endParaRPr lang="en-GB" sz="1200" noProof="0" dirty="0" smtClean="0"/>
                    </a:p>
                  </a:txBody>
                  <a:tcPr marL="91451" marR="91451" marT="45730" marB="45730" anchor="ctr"/>
                </a:tc>
              </a:tr>
              <a:tr h="1615781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Cage / recirculation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>
                          <a:latin typeface="+mn-lt"/>
                          <a:sym typeface="Wingdings"/>
                        </a:rPr>
                        <a:t>Brass (on request: stainless steel)</a:t>
                      </a:r>
                      <a:endParaRPr lang="en-GB" sz="1200" baseline="0" noProof="0" dirty="0" smtClean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noProof="0" dirty="0" smtClean="0">
                          <a:latin typeface="+mn-lt"/>
                          <a:sym typeface="Wingdings"/>
                        </a:rPr>
                        <a:t>Optimised recirculation = extended life, low friction, smooth movement, no stick/slip effect</a:t>
                      </a: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0" marB="45730" anchor="ctr"/>
                </a:tc>
              </a:tr>
              <a:tr h="680084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Shaft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>
                          <a:latin typeface="+mn-lt"/>
                          <a:sym typeface="Wingdings"/>
                        </a:rPr>
                        <a:t>Not supplied by MPS</a:t>
                      </a:r>
                      <a:r>
                        <a:rPr lang="en-GB" sz="1200" baseline="0" noProof="0" dirty="0" smtClean="0">
                          <a:latin typeface="+mn-lt"/>
                          <a:sym typeface="Wingdings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noProof="0" dirty="0" smtClean="0">
                          <a:latin typeface="+mn-lt"/>
                          <a:sym typeface="Wingdings"/>
                        </a:rPr>
                        <a:t>Recommended minimum hardness: 58 HRC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noProof="0" dirty="0" smtClean="0">
                          <a:latin typeface="+mn-lt"/>
                          <a:sym typeface="Wingdings"/>
                        </a:rPr>
                        <a:t>Recommended diameter tolerances</a:t>
                      </a:r>
                      <a:r>
                        <a:rPr lang="fr-CH" sz="1200" baseline="0" noProof="0" dirty="0" smtClean="0">
                          <a:latin typeface="+mn-lt"/>
                          <a:sym typeface="Wingdings"/>
                        </a:rPr>
                        <a:t>: 0/-6µm</a:t>
                      </a:r>
                      <a:endParaRPr lang="en-GB" sz="1200" noProof="0" dirty="0"/>
                    </a:p>
                  </a:txBody>
                  <a:tcPr marL="91451" marR="91451" marT="45730" marB="45730" anchor="ctr"/>
                </a:tc>
              </a:tr>
            </a:tbl>
          </a:graphicData>
        </a:graphic>
      </p:graphicFrame>
      <p:grpSp>
        <p:nvGrpSpPr>
          <p:cNvPr id="19493" name="Groupe 67"/>
          <p:cNvGrpSpPr>
            <a:grpSpLocks/>
          </p:cNvGrpSpPr>
          <p:nvPr/>
        </p:nvGrpSpPr>
        <p:grpSpPr bwMode="auto">
          <a:xfrm>
            <a:off x="611188" y="4462024"/>
            <a:ext cx="1411287" cy="1249363"/>
            <a:chOff x="1216045" y="4581128"/>
            <a:chExt cx="1411739" cy="1249061"/>
          </a:xfrm>
        </p:grpSpPr>
        <p:grpSp>
          <p:nvGrpSpPr>
            <p:cNvPr id="19496" name="Groupe 47"/>
            <p:cNvGrpSpPr>
              <a:grpSpLocks/>
            </p:cNvGrpSpPr>
            <p:nvPr/>
          </p:nvGrpSpPr>
          <p:grpSpPr bwMode="auto">
            <a:xfrm>
              <a:off x="1479120" y="4987695"/>
              <a:ext cx="832603" cy="842494"/>
              <a:chOff x="1314709" y="5167993"/>
              <a:chExt cx="832603" cy="842494"/>
            </a:xfrm>
          </p:grpSpPr>
          <p:grpSp>
            <p:nvGrpSpPr>
              <p:cNvPr id="19515" name="Groupe 40"/>
              <p:cNvGrpSpPr>
                <a:grpSpLocks/>
              </p:cNvGrpSpPr>
              <p:nvPr/>
            </p:nvGrpSpPr>
            <p:grpSpPr bwMode="auto">
              <a:xfrm>
                <a:off x="1314709" y="5167993"/>
                <a:ext cx="832603" cy="842494"/>
                <a:chOff x="3088531" y="5769260"/>
                <a:chExt cx="832603" cy="842494"/>
              </a:xfrm>
            </p:grpSpPr>
            <p:sp>
              <p:nvSpPr>
                <p:cNvPr id="78" name="Ellipse 77"/>
                <p:cNvSpPr/>
                <p:nvPr/>
              </p:nvSpPr>
              <p:spPr>
                <a:xfrm>
                  <a:off x="3089065" y="5768995"/>
                  <a:ext cx="832117" cy="842759"/>
                </a:xfrm>
                <a:prstGeom prst="ellipse">
                  <a:avLst/>
                </a:prstGeom>
                <a:pattFill prst="wdUpDiag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CH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3184346" y="5865810"/>
                  <a:ext cx="641556" cy="649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CH"/>
                </a:p>
              </p:txBody>
            </p:sp>
          </p:grpSp>
          <p:sp>
            <p:nvSpPr>
              <p:cNvPr id="40" name="Ellipse 39"/>
              <p:cNvSpPr/>
              <p:nvPr/>
            </p:nvSpPr>
            <p:spPr>
              <a:xfrm>
                <a:off x="1515332" y="5372466"/>
                <a:ext cx="427174" cy="433282"/>
              </a:xfrm>
              <a:prstGeom prst="ellipse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CH"/>
              </a:p>
            </p:txBody>
          </p:sp>
        </p:grpSp>
        <p:sp>
          <p:nvSpPr>
            <p:cNvPr id="43" name="Ellipse 42"/>
            <p:cNvSpPr/>
            <p:nvPr/>
          </p:nvSpPr>
          <p:spPr>
            <a:xfrm>
              <a:off x="1847485" y="5089891"/>
              <a:ext cx="95873" cy="97211"/>
            </a:xfrm>
            <a:prstGeom prst="ellipse">
              <a:avLst/>
            </a:prstGeom>
            <a:gradFill flip="none" rotWithShape="1">
              <a:gsLst>
                <a:gs pos="79000">
                  <a:schemeClr val="tx1">
                    <a:lumMod val="50000"/>
                    <a:lumOff val="50000"/>
                  </a:schemeClr>
                </a:gs>
                <a:gs pos="1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sp>
          <p:nvSpPr>
            <p:cNvPr id="81" name="Ellipse 80"/>
            <p:cNvSpPr/>
            <p:nvPr/>
          </p:nvSpPr>
          <p:spPr>
            <a:xfrm>
              <a:off x="2112154" y="5360337"/>
              <a:ext cx="95873" cy="97211"/>
            </a:xfrm>
            <a:prstGeom prst="ellipse">
              <a:avLst/>
            </a:prstGeom>
            <a:gradFill flip="none" rotWithShape="1">
              <a:gsLst>
                <a:gs pos="79000">
                  <a:schemeClr val="tx1">
                    <a:lumMod val="50000"/>
                    <a:lumOff val="50000"/>
                  </a:schemeClr>
                </a:gs>
                <a:gs pos="1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578054" y="5360337"/>
              <a:ext cx="95873" cy="97211"/>
            </a:xfrm>
            <a:prstGeom prst="ellipse">
              <a:avLst/>
            </a:prstGeom>
            <a:gradFill flip="none" rotWithShape="1">
              <a:gsLst>
                <a:gs pos="79000">
                  <a:schemeClr val="tx1">
                    <a:lumMod val="50000"/>
                    <a:lumOff val="50000"/>
                  </a:schemeClr>
                </a:gs>
                <a:gs pos="1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845644" y="5629069"/>
              <a:ext cx="95873" cy="97211"/>
            </a:xfrm>
            <a:prstGeom prst="ellipse">
              <a:avLst/>
            </a:prstGeom>
            <a:gradFill flip="none" rotWithShape="1">
              <a:gsLst>
                <a:gs pos="79000">
                  <a:schemeClr val="tx1">
                    <a:lumMod val="50000"/>
                    <a:lumOff val="50000"/>
                  </a:schemeClr>
                </a:gs>
                <a:gs pos="1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H="1">
              <a:off x="2141853" y="5066786"/>
              <a:ext cx="215969" cy="14442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10" name="ZoneTexte 53"/>
            <p:cNvSpPr txBox="1">
              <a:spLocks noChangeArrowheads="1"/>
            </p:cNvSpPr>
            <p:nvPr/>
          </p:nvSpPr>
          <p:spPr bwMode="auto">
            <a:xfrm>
              <a:off x="2339752" y="4869275"/>
              <a:ext cx="28803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fr-FR" sz="1400"/>
                <a:t>Ø</a:t>
              </a:r>
              <a:r>
                <a:rPr lang="fr-CH" altLang="fr-FR" sz="1400" baseline="-25000"/>
                <a:t>H</a:t>
              </a:r>
            </a:p>
          </p:txBody>
        </p:sp>
        <p:cxnSp>
          <p:nvCxnSpPr>
            <p:cNvPr id="93" name="Connecteur droit avec flèche 92"/>
            <p:cNvCxnSpPr/>
            <p:nvPr/>
          </p:nvCxnSpPr>
          <p:spPr>
            <a:xfrm>
              <a:off x="1487594" y="5147729"/>
              <a:ext cx="215969" cy="14442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12" name="ZoneTexte 93"/>
            <p:cNvSpPr txBox="1">
              <a:spLocks noChangeArrowheads="1"/>
            </p:cNvSpPr>
            <p:nvPr/>
          </p:nvSpPr>
          <p:spPr bwMode="auto">
            <a:xfrm>
              <a:off x="1216045" y="4904771"/>
              <a:ext cx="35201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fr-FR" sz="1400"/>
                <a:t>Ø</a:t>
              </a:r>
              <a:r>
                <a:rPr lang="fr-CH" altLang="fr-FR" sz="1400" baseline="-25000"/>
                <a:t>W</a:t>
              </a:r>
            </a:p>
          </p:txBody>
        </p:sp>
        <p:cxnSp>
          <p:nvCxnSpPr>
            <p:cNvPr id="95" name="Connecteur droit avec flèche 94"/>
            <p:cNvCxnSpPr/>
            <p:nvPr/>
          </p:nvCxnSpPr>
          <p:spPr>
            <a:xfrm>
              <a:off x="1897300" y="4830306"/>
              <a:ext cx="0" cy="2523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14" name="ZoneTexte 96"/>
            <p:cNvSpPr txBox="1">
              <a:spLocks noChangeArrowheads="1"/>
            </p:cNvSpPr>
            <p:nvPr/>
          </p:nvSpPr>
          <p:spPr bwMode="auto">
            <a:xfrm>
              <a:off x="1799342" y="4581128"/>
              <a:ext cx="28803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fr-FR" sz="1400"/>
                <a:t>Ø</a:t>
              </a:r>
              <a:r>
                <a:rPr lang="fr-CH" altLang="fr-FR" sz="1400" baseline="-25000"/>
                <a:t>K</a:t>
              </a:r>
            </a:p>
          </p:txBody>
        </p:sp>
      </p:grpSp>
      <p:sp>
        <p:nvSpPr>
          <p:cNvPr id="29" name="Titel 5"/>
          <p:cNvSpPr txBox="1">
            <a:spLocks/>
          </p:cNvSpPr>
          <p:nvPr/>
        </p:nvSpPr>
        <p:spPr bwMode="auto">
          <a:xfrm>
            <a:off x="530225" y="1376363"/>
            <a:ext cx="2673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b="1" i="1" dirty="0" smtClean="0">
                <a:solidFill>
                  <a:schemeClr val="tx2">
                    <a:lumMod val="75000"/>
                  </a:schemeClr>
                </a:solidFill>
              </a:rPr>
              <a:t>L-type linear ball bearings</a:t>
            </a:r>
          </a:p>
        </p:txBody>
      </p:sp>
      <p:sp>
        <p:nvSpPr>
          <p:cNvPr id="19495" name="Rectangle 3"/>
          <p:cNvSpPr txBox="1">
            <a:spLocks noChangeArrowheads="1"/>
          </p:cNvSpPr>
          <p:nvPr/>
        </p:nvSpPr>
        <p:spPr bwMode="auto">
          <a:xfrm>
            <a:off x="492125" y="5768537"/>
            <a:ext cx="25209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174464"/>
              </a:buClr>
            </a:pPr>
            <a:r>
              <a:rPr lang="en-GB" altLang="fr-FR" sz="1050" i="1" dirty="0" smtClean="0">
                <a:solidFill>
                  <a:srgbClr val="17375E"/>
                </a:solidFill>
                <a:sym typeface="Wingdings" panose="05000000000000000000" pitchFamily="2" charset="2"/>
              </a:rPr>
              <a:t>On request, the radial play can be adjusted to 1-3µm</a:t>
            </a:r>
            <a:endParaRPr lang="en-GB" altLang="fr-FR" dirty="0">
              <a:solidFill>
                <a:srgbClr val="17375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Features and competitiveness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742950" y="1374775"/>
            <a:ext cx="5445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400" b="1" dirty="0" smtClean="0">
                <a:solidFill>
                  <a:srgbClr val="17375E"/>
                </a:solidFill>
              </a:rPr>
              <a:t>L-type linear ball bearing </a:t>
            </a:r>
            <a:r>
              <a:rPr lang="en-GB" altLang="fr-FR" sz="2400" b="1" dirty="0">
                <a:solidFill>
                  <a:srgbClr val="17375E"/>
                </a:solidFill>
              </a:rPr>
              <a:t>– </a:t>
            </a:r>
            <a:r>
              <a:rPr lang="en-GB" altLang="fr-FR" sz="2400" b="1" dirty="0" smtClean="0">
                <a:solidFill>
                  <a:srgbClr val="17375E"/>
                </a:solidFill>
              </a:rPr>
              <a:t>Friction</a:t>
            </a:r>
            <a:endParaRPr lang="en-GB" altLang="fr-FR" sz="24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endParaRPr lang="en-GB" altLang="fr-FR" sz="2400" b="1" i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4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849313" y="1793875"/>
            <a:ext cx="648017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494" name="Group 38"/>
          <p:cNvGraphicFramePr>
            <a:graphicFrameLocks noGrp="1"/>
          </p:cNvGraphicFramePr>
          <p:nvPr>
            <p:extLst/>
          </p:nvPr>
        </p:nvGraphicFramePr>
        <p:xfrm>
          <a:off x="1979613" y="2827338"/>
          <a:ext cx="2798762" cy="1133007"/>
        </p:xfrm>
        <a:graphic>
          <a:graphicData uri="http://schemas.openxmlformats.org/drawingml/2006/table">
            <a:tbl>
              <a:tblPr/>
              <a:tblGrid>
                <a:gridCol w="1492250"/>
                <a:gridCol w="471487"/>
                <a:gridCol w="835025"/>
              </a:tblGrid>
              <a:tr h="192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HelveticaNeueBQ-55Roman"/>
                        </a:rPr>
                        <a:t>[cNm]</a:t>
                      </a:r>
                      <a:endParaRPr kumimoji="0" lang="fr-CH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lube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92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MPS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Oil 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2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Competitor #1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Oil 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2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Competitor #2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Times New Roman" panose="02020603050405020304" pitchFamily="18" charset="0"/>
                        </a:rPr>
                        <a:t>Grease 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562" name="Rectangle 3"/>
          <p:cNvSpPr txBox="1">
            <a:spLocks noChangeArrowheads="1"/>
          </p:cNvSpPr>
          <p:nvPr/>
        </p:nvSpPr>
        <p:spPr bwMode="auto">
          <a:xfrm>
            <a:off x="1908174" y="4224338"/>
            <a:ext cx="239379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174464"/>
              </a:buClr>
            </a:pPr>
            <a:r>
              <a:rPr lang="en-GB" altLang="fr-FR" sz="1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Tests with 0.22lbf (1N) load applied radially</a:t>
            </a:r>
            <a:endParaRPr lang="en-GB" altLang="fr-FR" sz="1200" dirty="0">
              <a:solidFill>
                <a:srgbClr val="17375E"/>
              </a:solidFill>
            </a:endParaRPr>
          </a:p>
        </p:txBody>
      </p:sp>
      <p:pic>
        <p:nvPicPr>
          <p:cNvPr id="22563" name="Picture 35" descr="V:\03 PRODUITS\02 Microlinea\03 Projets internes\AppareilMesureRltLinéaire\MI3589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>
            <a:fillRect/>
          </a:stretch>
        </p:blipFill>
        <p:spPr bwMode="auto">
          <a:xfrm>
            <a:off x="5067300" y="2997200"/>
            <a:ext cx="26003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1530" y="143635"/>
            <a:ext cx="337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Product benefits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V:\03 PRODUITS\02 Microlinea\03 Projets internes\LxxxDurVie\BancDur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17947" r="7111"/>
          <a:stretch>
            <a:fillRect/>
          </a:stretch>
        </p:blipFill>
        <p:spPr bwMode="auto">
          <a:xfrm>
            <a:off x="6496051" y="1398589"/>
            <a:ext cx="23622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V:\03 PRODUITS\02 Microlinea\03 Projets internes\LxxxDurVie\BancDurVie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8" t="22197" r="3372" b="6123"/>
          <a:stretch>
            <a:fillRect/>
          </a:stretch>
        </p:blipFill>
        <p:spPr bwMode="auto">
          <a:xfrm>
            <a:off x="6484938" y="3127376"/>
            <a:ext cx="2362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1071563" y="1709738"/>
            <a:ext cx="4103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000" b="1" dirty="0" smtClean="0">
                <a:solidFill>
                  <a:srgbClr val="17375E"/>
                </a:solidFill>
              </a:rPr>
              <a:t>L-type linear ball bearing - life test</a:t>
            </a:r>
            <a:endParaRPr lang="en-GB" altLang="fr-FR" sz="20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0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fr-FR" sz="2000" b="1" dirty="0"/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468313" y="4957763"/>
            <a:ext cx="1384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endParaRPr lang="en-GB" altLang="fr-FR" sz="1400" i="1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eaLnBrk="1" hangingPunct="1">
              <a:buClr>
                <a:srgbClr val="174464"/>
              </a:buClr>
              <a:buFont typeface="Wingdings" panose="05000000000000000000" pitchFamily="2" charset="2"/>
              <a:buChar char="§"/>
            </a:pPr>
            <a:r>
              <a:rPr lang="en-GB" altLang="fr-FR" sz="1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 65.6 </a:t>
            </a:r>
            <a:r>
              <a:rPr lang="en-GB" altLang="fr-FR" sz="120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ft</a:t>
            </a:r>
            <a:r>
              <a:rPr lang="en-GB" altLang="fr-FR" sz="1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/s (20 m/s)</a:t>
            </a:r>
            <a:endParaRPr lang="en-GB" altLang="fr-FR" sz="1200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eaLnBrk="1" hangingPunct="1">
              <a:buClr>
                <a:srgbClr val="174464"/>
              </a:buClr>
              <a:buFont typeface="Wingdings" panose="05000000000000000000" pitchFamily="2" charset="2"/>
              <a:buChar char="§"/>
            </a:pPr>
            <a:r>
              <a:rPr lang="en-GB" altLang="fr-FR" sz="1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 3.6 </a:t>
            </a:r>
            <a:r>
              <a:rPr lang="en-GB" altLang="fr-FR" sz="1200" dirty="0" err="1" smtClean="0">
                <a:solidFill>
                  <a:srgbClr val="17375E"/>
                </a:solidFill>
                <a:sym typeface="Wingdings" panose="05000000000000000000" pitchFamily="2" charset="2"/>
              </a:rPr>
              <a:t>lbf</a:t>
            </a:r>
            <a:r>
              <a:rPr lang="en-GB" altLang="fr-FR" sz="1200" dirty="0" smtClean="0">
                <a:solidFill>
                  <a:srgbClr val="17375E"/>
                </a:solidFill>
                <a:sym typeface="Wingdings" panose="05000000000000000000" pitchFamily="2" charset="2"/>
              </a:rPr>
              <a:t> (16N)</a:t>
            </a:r>
            <a:endParaRPr lang="en-GB" altLang="fr-FR" sz="1200" dirty="0">
              <a:solidFill>
                <a:srgbClr val="17375E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1400" dirty="0">
                <a:solidFill>
                  <a:srgbClr val="17375E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fr-FR" sz="1400" dirty="0">
              <a:solidFill>
                <a:srgbClr val="17375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530" y="143635"/>
            <a:ext cx="337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Product benefits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3972" name="Group 448"/>
          <p:cNvGrpSpPr>
            <a:grpSpLocks noChangeAspect="1"/>
          </p:cNvGrpSpPr>
          <p:nvPr/>
        </p:nvGrpSpPr>
        <p:grpSpPr bwMode="auto">
          <a:xfrm>
            <a:off x="539750" y="2205038"/>
            <a:ext cx="5793890" cy="2905125"/>
            <a:chOff x="340" y="1389"/>
            <a:chExt cx="2697" cy="1830"/>
          </a:xfrm>
        </p:grpSpPr>
        <p:sp>
          <p:nvSpPr>
            <p:cNvPr id="23973" name="AutoShape 447"/>
            <p:cNvSpPr>
              <a:spLocks noChangeAspect="1" noChangeArrowheads="1" noTextEdit="1"/>
            </p:cNvSpPr>
            <p:nvPr/>
          </p:nvSpPr>
          <p:spPr bwMode="auto">
            <a:xfrm>
              <a:off x="340" y="1389"/>
              <a:ext cx="2694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3974" name="Group 649"/>
            <p:cNvGrpSpPr>
              <a:grpSpLocks/>
            </p:cNvGrpSpPr>
            <p:nvPr/>
          </p:nvGrpSpPr>
          <p:grpSpPr bwMode="auto">
            <a:xfrm>
              <a:off x="342" y="1391"/>
              <a:ext cx="2689" cy="1826"/>
              <a:chOff x="342" y="1391"/>
              <a:chExt cx="2689" cy="1826"/>
            </a:xfrm>
          </p:grpSpPr>
          <p:sp>
            <p:nvSpPr>
              <p:cNvPr id="24215" name="Rectangle 449"/>
              <p:cNvSpPr>
                <a:spLocks noChangeArrowheads="1"/>
              </p:cNvSpPr>
              <p:nvPr/>
            </p:nvSpPr>
            <p:spPr bwMode="auto">
              <a:xfrm>
                <a:off x="342" y="1391"/>
                <a:ext cx="2689" cy="18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6" name="Rectangle 450"/>
              <p:cNvSpPr>
                <a:spLocks noChangeArrowheads="1"/>
              </p:cNvSpPr>
              <p:nvPr/>
            </p:nvSpPr>
            <p:spPr bwMode="auto">
              <a:xfrm>
                <a:off x="844" y="1490"/>
                <a:ext cx="1986" cy="13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7" name="Freeform 451"/>
              <p:cNvSpPr>
                <a:spLocks noEditPoints="1"/>
              </p:cNvSpPr>
              <p:nvPr/>
            </p:nvSpPr>
            <p:spPr bwMode="auto">
              <a:xfrm>
                <a:off x="1239" y="1490"/>
                <a:ext cx="1594" cy="1336"/>
              </a:xfrm>
              <a:custGeom>
                <a:avLst/>
                <a:gdLst>
                  <a:gd name="T0" fmla="*/ 5 w 1594"/>
                  <a:gd name="T1" fmla="*/ 0 h 1336"/>
                  <a:gd name="T2" fmla="*/ 5 w 1594"/>
                  <a:gd name="T3" fmla="*/ 1336 h 1336"/>
                  <a:gd name="T4" fmla="*/ 0 w 1594"/>
                  <a:gd name="T5" fmla="*/ 1336 h 1336"/>
                  <a:gd name="T6" fmla="*/ 0 w 1594"/>
                  <a:gd name="T7" fmla="*/ 0 h 1336"/>
                  <a:gd name="T8" fmla="*/ 5 w 1594"/>
                  <a:gd name="T9" fmla="*/ 0 h 1336"/>
                  <a:gd name="T10" fmla="*/ 402 w 1594"/>
                  <a:gd name="T11" fmla="*/ 0 h 1336"/>
                  <a:gd name="T12" fmla="*/ 402 w 1594"/>
                  <a:gd name="T13" fmla="*/ 1336 h 1336"/>
                  <a:gd name="T14" fmla="*/ 397 w 1594"/>
                  <a:gd name="T15" fmla="*/ 1336 h 1336"/>
                  <a:gd name="T16" fmla="*/ 397 w 1594"/>
                  <a:gd name="T17" fmla="*/ 0 h 1336"/>
                  <a:gd name="T18" fmla="*/ 402 w 1594"/>
                  <a:gd name="T19" fmla="*/ 0 h 1336"/>
                  <a:gd name="T20" fmla="*/ 799 w 1594"/>
                  <a:gd name="T21" fmla="*/ 0 h 1336"/>
                  <a:gd name="T22" fmla="*/ 799 w 1594"/>
                  <a:gd name="T23" fmla="*/ 1336 h 1336"/>
                  <a:gd name="T24" fmla="*/ 794 w 1594"/>
                  <a:gd name="T25" fmla="*/ 1336 h 1336"/>
                  <a:gd name="T26" fmla="*/ 794 w 1594"/>
                  <a:gd name="T27" fmla="*/ 0 h 1336"/>
                  <a:gd name="T28" fmla="*/ 799 w 1594"/>
                  <a:gd name="T29" fmla="*/ 0 h 1336"/>
                  <a:gd name="T30" fmla="*/ 1197 w 1594"/>
                  <a:gd name="T31" fmla="*/ 0 h 1336"/>
                  <a:gd name="T32" fmla="*/ 1197 w 1594"/>
                  <a:gd name="T33" fmla="*/ 1336 h 1336"/>
                  <a:gd name="T34" fmla="*/ 1191 w 1594"/>
                  <a:gd name="T35" fmla="*/ 1336 h 1336"/>
                  <a:gd name="T36" fmla="*/ 1191 w 1594"/>
                  <a:gd name="T37" fmla="*/ 0 h 1336"/>
                  <a:gd name="T38" fmla="*/ 1197 w 1594"/>
                  <a:gd name="T39" fmla="*/ 0 h 1336"/>
                  <a:gd name="T40" fmla="*/ 1594 w 1594"/>
                  <a:gd name="T41" fmla="*/ 0 h 1336"/>
                  <a:gd name="T42" fmla="*/ 1594 w 1594"/>
                  <a:gd name="T43" fmla="*/ 1336 h 1336"/>
                  <a:gd name="T44" fmla="*/ 1589 w 1594"/>
                  <a:gd name="T45" fmla="*/ 1336 h 1336"/>
                  <a:gd name="T46" fmla="*/ 1589 w 1594"/>
                  <a:gd name="T47" fmla="*/ 0 h 1336"/>
                  <a:gd name="T48" fmla="*/ 1594 w 1594"/>
                  <a:gd name="T49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4" h="1336">
                    <a:moveTo>
                      <a:pt x="5" y="0"/>
                    </a:moveTo>
                    <a:lnTo>
                      <a:pt x="5" y="1336"/>
                    </a:lnTo>
                    <a:lnTo>
                      <a:pt x="0" y="133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402" y="0"/>
                    </a:moveTo>
                    <a:lnTo>
                      <a:pt x="402" y="1336"/>
                    </a:lnTo>
                    <a:lnTo>
                      <a:pt x="397" y="1336"/>
                    </a:lnTo>
                    <a:lnTo>
                      <a:pt x="397" y="0"/>
                    </a:lnTo>
                    <a:lnTo>
                      <a:pt x="402" y="0"/>
                    </a:lnTo>
                    <a:close/>
                    <a:moveTo>
                      <a:pt x="799" y="0"/>
                    </a:moveTo>
                    <a:lnTo>
                      <a:pt x="799" y="1336"/>
                    </a:lnTo>
                    <a:lnTo>
                      <a:pt x="794" y="1336"/>
                    </a:lnTo>
                    <a:lnTo>
                      <a:pt x="794" y="0"/>
                    </a:lnTo>
                    <a:lnTo>
                      <a:pt x="799" y="0"/>
                    </a:lnTo>
                    <a:close/>
                    <a:moveTo>
                      <a:pt x="1197" y="0"/>
                    </a:moveTo>
                    <a:lnTo>
                      <a:pt x="1197" y="1336"/>
                    </a:lnTo>
                    <a:lnTo>
                      <a:pt x="1191" y="1336"/>
                    </a:lnTo>
                    <a:lnTo>
                      <a:pt x="1191" y="0"/>
                    </a:lnTo>
                    <a:lnTo>
                      <a:pt x="1197" y="0"/>
                    </a:lnTo>
                    <a:close/>
                    <a:moveTo>
                      <a:pt x="1594" y="0"/>
                    </a:moveTo>
                    <a:lnTo>
                      <a:pt x="1594" y="1336"/>
                    </a:lnTo>
                    <a:lnTo>
                      <a:pt x="1589" y="1336"/>
                    </a:lnTo>
                    <a:lnTo>
                      <a:pt x="1589" y="0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8" name="Freeform 452"/>
              <p:cNvSpPr>
                <a:spLocks noEditPoints="1"/>
              </p:cNvSpPr>
              <p:nvPr/>
            </p:nvSpPr>
            <p:spPr bwMode="auto">
              <a:xfrm>
                <a:off x="842" y="1487"/>
                <a:ext cx="1991" cy="1342"/>
              </a:xfrm>
              <a:custGeom>
                <a:avLst/>
                <a:gdLst>
                  <a:gd name="T0" fmla="*/ 0 w 18440"/>
                  <a:gd name="T1" fmla="*/ 24 h 12416"/>
                  <a:gd name="T2" fmla="*/ 24 w 18440"/>
                  <a:gd name="T3" fmla="*/ 0 h 12416"/>
                  <a:gd name="T4" fmla="*/ 18416 w 18440"/>
                  <a:gd name="T5" fmla="*/ 0 h 12416"/>
                  <a:gd name="T6" fmla="*/ 18440 w 18440"/>
                  <a:gd name="T7" fmla="*/ 24 h 12416"/>
                  <a:gd name="T8" fmla="*/ 18440 w 18440"/>
                  <a:gd name="T9" fmla="*/ 12392 h 12416"/>
                  <a:gd name="T10" fmla="*/ 18416 w 18440"/>
                  <a:gd name="T11" fmla="*/ 12416 h 12416"/>
                  <a:gd name="T12" fmla="*/ 24 w 18440"/>
                  <a:gd name="T13" fmla="*/ 12416 h 12416"/>
                  <a:gd name="T14" fmla="*/ 0 w 18440"/>
                  <a:gd name="T15" fmla="*/ 12392 h 12416"/>
                  <a:gd name="T16" fmla="*/ 0 w 18440"/>
                  <a:gd name="T17" fmla="*/ 24 h 12416"/>
                  <a:gd name="T18" fmla="*/ 48 w 18440"/>
                  <a:gd name="T19" fmla="*/ 12392 h 12416"/>
                  <a:gd name="T20" fmla="*/ 24 w 18440"/>
                  <a:gd name="T21" fmla="*/ 12368 h 12416"/>
                  <a:gd name="T22" fmla="*/ 18416 w 18440"/>
                  <a:gd name="T23" fmla="*/ 12368 h 12416"/>
                  <a:gd name="T24" fmla="*/ 18392 w 18440"/>
                  <a:gd name="T25" fmla="*/ 12392 h 12416"/>
                  <a:gd name="T26" fmla="*/ 18392 w 18440"/>
                  <a:gd name="T27" fmla="*/ 24 h 12416"/>
                  <a:gd name="T28" fmla="*/ 18416 w 18440"/>
                  <a:gd name="T29" fmla="*/ 48 h 12416"/>
                  <a:gd name="T30" fmla="*/ 24 w 18440"/>
                  <a:gd name="T31" fmla="*/ 48 h 12416"/>
                  <a:gd name="T32" fmla="*/ 48 w 18440"/>
                  <a:gd name="T33" fmla="*/ 24 h 12416"/>
                  <a:gd name="T34" fmla="*/ 48 w 18440"/>
                  <a:gd name="T35" fmla="*/ 12392 h 1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40" h="1241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8416" y="0"/>
                    </a:lnTo>
                    <a:cubicBezTo>
                      <a:pt x="18430" y="0"/>
                      <a:pt x="18440" y="11"/>
                      <a:pt x="18440" y="24"/>
                    </a:cubicBezTo>
                    <a:lnTo>
                      <a:pt x="18440" y="12392"/>
                    </a:lnTo>
                    <a:cubicBezTo>
                      <a:pt x="18440" y="12406"/>
                      <a:pt x="18430" y="12416"/>
                      <a:pt x="18416" y="12416"/>
                    </a:cubicBezTo>
                    <a:lnTo>
                      <a:pt x="24" y="12416"/>
                    </a:lnTo>
                    <a:cubicBezTo>
                      <a:pt x="11" y="12416"/>
                      <a:pt x="0" y="12406"/>
                      <a:pt x="0" y="12392"/>
                    </a:cubicBezTo>
                    <a:lnTo>
                      <a:pt x="0" y="24"/>
                    </a:lnTo>
                    <a:close/>
                    <a:moveTo>
                      <a:pt x="48" y="12392"/>
                    </a:moveTo>
                    <a:lnTo>
                      <a:pt x="24" y="12368"/>
                    </a:lnTo>
                    <a:lnTo>
                      <a:pt x="18416" y="12368"/>
                    </a:lnTo>
                    <a:lnTo>
                      <a:pt x="18392" y="12392"/>
                    </a:lnTo>
                    <a:lnTo>
                      <a:pt x="18392" y="24"/>
                    </a:lnTo>
                    <a:lnTo>
                      <a:pt x="1841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2392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9" name="Rectangle 453"/>
              <p:cNvSpPr>
                <a:spLocks noChangeArrowheads="1"/>
              </p:cNvSpPr>
              <p:nvPr/>
            </p:nvSpPr>
            <p:spPr bwMode="auto">
              <a:xfrm>
                <a:off x="844" y="2574"/>
                <a:ext cx="11" cy="168"/>
              </a:xfrm>
              <a:prstGeom prst="rect">
                <a:avLst/>
              </a:prstGeom>
              <a:solidFill>
                <a:srgbClr val="E1E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0" name="Rectangle 454"/>
              <p:cNvSpPr>
                <a:spLocks noChangeArrowheads="1"/>
              </p:cNvSpPr>
              <p:nvPr/>
            </p:nvSpPr>
            <p:spPr bwMode="auto">
              <a:xfrm>
                <a:off x="855" y="2574"/>
                <a:ext cx="14" cy="168"/>
              </a:xfrm>
              <a:prstGeom prst="rect">
                <a:avLst/>
              </a:prstGeom>
              <a:solidFill>
                <a:srgbClr val="DFE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1" name="Rectangle 455"/>
              <p:cNvSpPr>
                <a:spLocks noChangeArrowheads="1"/>
              </p:cNvSpPr>
              <p:nvPr/>
            </p:nvSpPr>
            <p:spPr bwMode="auto">
              <a:xfrm>
                <a:off x="869" y="2574"/>
                <a:ext cx="8" cy="168"/>
              </a:xfrm>
              <a:prstGeom prst="rect">
                <a:avLst/>
              </a:prstGeom>
              <a:solidFill>
                <a:srgbClr val="DE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2" name="Rectangle 456"/>
              <p:cNvSpPr>
                <a:spLocks noChangeArrowheads="1"/>
              </p:cNvSpPr>
              <p:nvPr/>
            </p:nvSpPr>
            <p:spPr bwMode="auto">
              <a:xfrm>
                <a:off x="877" y="2574"/>
                <a:ext cx="12" cy="168"/>
              </a:xfrm>
              <a:prstGeom prst="rect">
                <a:avLst/>
              </a:prstGeom>
              <a:solidFill>
                <a:srgbClr val="DC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3" name="Rectangle 457"/>
              <p:cNvSpPr>
                <a:spLocks noChangeArrowheads="1"/>
              </p:cNvSpPr>
              <p:nvPr/>
            </p:nvSpPr>
            <p:spPr bwMode="auto">
              <a:xfrm>
                <a:off x="889" y="2574"/>
                <a:ext cx="11" cy="168"/>
              </a:xfrm>
              <a:prstGeom prst="rect">
                <a:avLst/>
              </a:prstGeom>
              <a:solidFill>
                <a:srgbClr val="DBE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4" name="Rectangle 458"/>
              <p:cNvSpPr>
                <a:spLocks noChangeArrowheads="1"/>
              </p:cNvSpPr>
              <p:nvPr/>
            </p:nvSpPr>
            <p:spPr bwMode="auto">
              <a:xfrm>
                <a:off x="900" y="2574"/>
                <a:ext cx="15" cy="168"/>
              </a:xfrm>
              <a:prstGeom prst="rect">
                <a:avLst/>
              </a:prstGeom>
              <a:solidFill>
                <a:srgbClr val="D9E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5" name="Rectangle 459"/>
              <p:cNvSpPr>
                <a:spLocks noChangeArrowheads="1"/>
              </p:cNvSpPr>
              <p:nvPr/>
            </p:nvSpPr>
            <p:spPr bwMode="auto">
              <a:xfrm>
                <a:off x="915" y="2574"/>
                <a:ext cx="13" cy="168"/>
              </a:xfrm>
              <a:prstGeom prst="rect">
                <a:avLst/>
              </a:prstGeom>
              <a:solidFill>
                <a:srgbClr val="D7E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6" name="Rectangle 460"/>
              <p:cNvSpPr>
                <a:spLocks noChangeArrowheads="1"/>
              </p:cNvSpPr>
              <p:nvPr/>
            </p:nvSpPr>
            <p:spPr bwMode="auto">
              <a:xfrm>
                <a:off x="928" y="2574"/>
                <a:ext cx="10" cy="168"/>
              </a:xfrm>
              <a:prstGeom prst="rect">
                <a:avLst/>
              </a:prstGeom>
              <a:solidFill>
                <a:srgbClr val="D6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7" name="Rectangle 461"/>
              <p:cNvSpPr>
                <a:spLocks noChangeArrowheads="1"/>
              </p:cNvSpPr>
              <p:nvPr/>
            </p:nvSpPr>
            <p:spPr bwMode="auto">
              <a:xfrm>
                <a:off x="938" y="2574"/>
                <a:ext cx="17" cy="168"/>
              </a:xfrm>
              <a:prstGeom prst="rect">
                <a:avLst/>
              </a:prstGeom>
              <a:solidFill>
                <a:srgbClr val="D4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8" name="Rectangle 462"/>
              <p:cNvSpPr>
                <a:spLocks noChangeArrowheads="1"/>
              </p:cNvSpPr>
              <p:nvPr/>
            </p:nvSpPr>
            <p:spPr bwMode="auto">
              <a:xfrm>
                <a:off x="955" y="2574"/>
                <a:ext cx="11" cy="168"/>
              </a:xfrm>
              <a:prstGeom prst="rect">
                <a:avLst/>
              </a:prstGeom>
              <a:solidFill>
                <a:srgbClr val="D3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29" name="Rectangle 463"/>
              <p:cNvSpPr>
                <a:spLocks noChangeArrowheads="1"/>
              </p:cNvSpPr>
              <p:nvPr/>
            </p:nvSpPr>
            <p:spPr bwMode="auto">
              <a:xfrm>
                <a:off x="966" y="2574"/>
                <a:ext cx="11" cy="168"/>
              </a:xfrm>
              <a:prstGeom prst="rect">
                <a:avLst/>
              </a:prstGeom>
              <a:solidFill>
                <a:srgbClr val="D1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0" name="Rectangle 464"/>
              <p:cNvSpPr>
                <a:spLocks noChangeArrowheads="1"/>
              </p:cNvSpPr>
              <p:nvPr/>
            </p:nvSpPr>
            <p:spPr bwMode="auto">
              <a:xfrm>
                <a:off x="977" y="2574"/>
                <a:ext cx="11" cy="168"/>
              </a:xfrm>
              <a:prstGeom prst="rect">
                <a:avLst/>
              </a:prstGeom>
              <a:solidFill>
                <a:srgbClr val="D0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1" name="Rectangle 465"/>
              <p:cNvSpPr>
                <a:spLocks noChangeArrowheads="1"/>
              </p:cNvSpPr>
              <p:nvPr/>
            </p:nvSpPr>
            <p:spPr bwMode="auto">
              <a:xfrm>
                <a:off x="988" y="2574"/>
                <a:ext cx="15" cy="168"/>
              </a:xfrm>
              <a:prstGeom prst="rect">
                <a:avLst/>
              </a:prstGeom>
              <a:solidFill>
                <a:srgbClr val="CED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2" name="Rectangle 466"/>
              <p:cNvSpPr>
                <a:spLocks noChangeArrowheads="1"/>
              </p:cNvSpPr>
              <p:nvPr/>
            </p:nvSpPr>
            <p:spPr bwMode="auto">
              <a:xfrm>
                <a:off x="1003" y="2574"/>
                <a:ext cx="14" cy="168"/>
              </a:xfrm>
              <a:prstGeom prst="rect">
                <a:avLst/>
              </a:prstGeom>
              <a:solidFill>
                <a:srgbClr val="CCD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3" name="Rectangle 467"/>
              <p:cNvSpPr>
                <a:spLocks noChangeArrowheads="1"/>
              </p:cNvSpPr>
              <p:nvPr/>
            </p:nvSpPr>
            <p:spPr bwMode="auto">
              <a:xfrm>
                <a:off x="1017" y="2574"/>
                <a:ext cx="8" cy="168"/>
              </a:xfrm>
              <a:prstGeom prst="rect">
                <a:avLst/>
              </a:prstGeom>
              <a:solidFill>
                <a:srgbClr val="CB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4" name="Rectangle 468"/>
              <p:cNvSpPr>
                <a:spLocks noChangeArrowheads="1"/>
              </p:cNvSpPr>
              <p:nvPr/>
            </p:nvSpPr>
            <p:spPr bwMode="auto">
              <a:xfrm>
                <a:off x="1025" y="2574"/>
                <a:ext cx="11" cy="168"/>
              </a:xfrm>
              <a:prstGeom prst="rect">
                <a:avLst/>
              </a:prstGeom>
              <a:solidFill>
                <a:srgbClr val="C9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5" name="Rectangle 469"/>
              <p:cNvSpPr>
                <a:spLocks noChangeArrowheads="1"/>
              </p:cNvSpPr>
              <p:nvPr/>
            </p:nvSpPr>
            <p:spPr bwMode="auto">
              <a:xfrm>
                <a:off x="1036" y="2574"/>
                <a:ext cx="12" cy="168"/>
              </a:xfrm>
              <a:prstGeom prst="rect">
                <a:avLst/>
              </a:prstGeom>
              <a:solidFill>
                <a:srgbClr val="C8D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6" name="Rectangle 470"/>
              <p:cNvSpPr>
                <a:spLocks noChangeArrowheads="1"/>
              </p:cNvSpPr>
              <p:nvPr/>
            </p:nvSpPr>
            <p:spPr bwMode="auto">
              <a:xfrm>
                <a:off x="1048" y="2574"/>
                <a:ext cx="14" cy="168"/>
              </a:xfrm>
              <a:prstGeom prst="rect">
                <a:avLst/>
              </a:prstGeom>
              <a:solidFill>
                <a:srgbClr val="C6D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7" name="Rectangle 471"/>
              <p:cNvSpPr>
                <a:spLocks noChangeArrowheads="1"/>
              </p:cNvSpPr>
              <p:nvPr/>
            </p:nvSpPr>
            <p:spPr bwMode="auto">
              <a:xfrm>
                <a:off x="1062" y="2574"/>
                <a:ext cx="13" cy="168"/>
              </a:xfrm>
              <a:prstGeom prst="rect">
                <a:avLst/>
              </a:prstGeom>
              <a:solidFill>
                <a:srgbClr val="C4D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8" name="Rectangle 472"/>
              <p:cNvSpPr>
                <a:spLocks noChangeArrowheads="1"/>
              </p:cNvSpPr>
              <p:nvPr/>
            </p:nvSpPr>
            <p:spPr bwMode="auto">
              <a:xfrm>
                <a:off x="1075" y="2574"/>
                <a:ext cx="6" cy="168"/>
              </a:xfrm>
              <a:prstGeom prst="rect">
                <a:avLst/>
              </a:prstGeom>
              <a:solidFill>
                <a:srgbClr val="C3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39" name="Rectangle 473"/>
              <p:cNvSpPr>
                <a:spLocks noChangeArrowheads="1"/>
              </p:cNvSpPr>
              <p:nvPr/>
            </p:nvSpPr>
            <p:spPr bwMode="auto">
              <a:xfrm>
                <a:off x="1081" y="2574"/>
                <a:ext cx="4" cy="168"/>
              </a:xfrm>
              <a:prstGeom prst="rect">
                <a:avLst/>
              </a:prstGeom>
              <a:solidFill>
                <a:srgbClr val="C1D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0" name="Rectangle 474"/>
              <p:cNvSpPr>
                <a:spLocks noChangeArrowheads="1"/>
              </p:cNvSpPr>
              <p:nvPr/>
            </p:nvSpPr>
            <p:spPr bwMode="auto">
              <a:xfrm>
                <a:off x="1085" y="2574"/>
                <a:ext cx="3" cy="168"/>
              </a:xfrm>
              <a:prstGeom prst="rect">
                <a:avLst/>
              </a:prstGeom>
              <a:solidFill>
                <a:srgbClr val="BFC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1" name="Rectangle 475"/>
              <p:cNvSpPr>
                <a:spLocks noChangeArrowheads="1"/>
              </p:cNvSpPr>
              <p:nvPr/>
            </p:nvSpPr>
            <p:spPr bwMode="auto">
              <a:xfrm>
                <a:off x="1088" y="2574"/>
                <a:ext cx="4" cy="168"/>
              </a:xfrm>
              <a:prstGeom prst="rect">
                <a:avLst/>
              </a:prstGeom>
              <a:solidFill>
                <a:srgbClr val="BD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2" name="Rectangle 476"/>
              <p:cNvSpPr>
                <a:spLocks noChangeArrowheads="1"/>
              </p:cNvSpPr>
              <p:nvPr/>
            </p:nvSpPr>
            <p:spPr bwMode="auto">
              <a:xfrm>
                <a:off x="1092" y="2574"/>
                <a:ext cx="3" cy="168"/>
              </a:xfrm>
              <a:prstGeom prst="rect">
                <a:avLst/>
              </a:prstGeom>
              <a:solidFill>
                <a:srgbClr val="BB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3" name="Rectangle 477"/>
              <p:cNvSpPr>
                <a:spLocks noChangeArrowheads="1"/>
              </p:cNvSpPr>
              <p:nvPr/>
            </p:nvSpPr>
            <p:spPr bwMode="auto">
              <a:xfrm>
                <a:off x="1095" y="2574"/>
                <a:ext cx="4" cy="168"/>
              </a:xfrm>
              <a:prstGeom prst="rect">
                <a:avLst/>
              </a:prstGeom>
              <a:solidFill>
                <a:srgbClr val="B9C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4" name="Rectangle 478"/>
              <p:cNvSpPr>
                <a:spLocks noChangeArrowheads="1"/>
              </p:cNvSpPr>
              <p:nvPr/>
            </p:nvSpPr>
            <p:spPr bwMode="auto">
              <a:xfrm>
                <a:off x="1099" y="2574"/>
                <a:ext cx="3" cy="168"/>
              </a:xfrm>
              <a:prstGeom prst="rect">
                <a:avLst/>
              </a:prstGeom>
              <a:solidFill>
                <a:srgbClr val="B7C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5" name="Rectangle 479"/>
              <p:cNvSpPr>
                <a:spLocks noChangeArrowheads="1"/>
              </p:cNvSpPr>
              <p:nvPr/>
            </p:nvSpPr>
            <p:spPr bwMode="auto">
              <a:xfrm>
                <a:off x="1102" y="2574"/>
                <a:ext cx="3" cy="168"/>
              </a:xfrm>
              <a:prstGeom prst="rect">
                <a:avLst/>
              </a:prstGeom>
              <a:solidFill>
                <a:srgbClr val="B5C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6" name="Rectangle 480"/>
              <p:cNvSpPr>
                <a:spLocks noChangeArrowheads="1"/>
              </p:cNvSpPr>
              <p:nvPr/>
            </p:nvSpPr>
            <p:spPr bwMode="auto">
              <a:xfrm>
                <a:off x="1105" y="2574"/>
                <a:ext cx="2" cy="168"/>
              </a:xfrm>
              <a:prstGeom prst="rect">
                <a:avLst/>
              </a:prstGeom>
              <a:solidFill>
                <a:srgbClr val="B4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7" name="Rectangle 481"/>
              <p:cNvSpPr>
                <a:spLocks noChangeArrowheads="1"/>
              </p:cNvSpPr>
              <p:nvPr/>
            </p:nvSpPr>
            <p:spPr bwMode="auto">
              <a:xfrm>
                <a:off x="1107" y="2574"/>
                <a:ext cx="4" cy="168"/>
              </a:xfrm>
              <a:prstGeom prst="rect">
                <a:avLst/>
              </a:prstGeom>
              <a:solidFill>
                <a:srgbClr val="B2C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8" name="Rectangle 482"/>
              <p:cNvSpPr>
                <a:spLocks noChangeArrowheads="1"/>
              </p:cNvSpPr>
              <p:nvPr/>
            </p:nvSpPr>
            <p:spPr bwMode="auto">
              <a:xfrm>
                <a:off x="1111" y="2574"/>
                <a:ext cx="2" cy="168"/>
              </a:xfrm>
              <a:prstGeom prst="rect">
                <a:avLst/>
              </a:prstGeom>
              <a:solidFill>
                <a:srgbClr val="B0C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49" name="Rectangle 483"/>
              <p:cNvSpPr>
                <a:spLocks noChangeArrowheads="1"/>
              </p:cNvSpPr>
              <p:nvPr/>
            </p:nvSpPr>
            <p:spPr bwMode="auto">
              <a:xfrm>
                <a:off x="1113" y="2574"/>
                <a:ext cx="3" cy="168"/>
              </a:xfrm>
              <a:prstGeom prst="rect">
                <a:avLst/>
              </a:prstGeom>
              <a:solidFill>
                <a:srgbClr val="AFC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0" name="Rectangle 484"/>
              <p:cNvSpPr>
                <a:spLocks noChangeArrowheads="1"/>
              </p:cNvSpPr>
              <p:nvPr/>
            </p:nvSpPr>
            <p:spPr bwMode="auto">
              <a:xfrm>
                <a:off x="1116" y="2574"/>
                <a:ext cx="3" cy="168"/>
              </a:xfrm>
              <a:prstGeom prst="rect">
                <a:avLst/>
              </a:prstGeom>
              <a:solidFill>
                <a:srgbClr val="ADC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1" name="Rectangle 485"/>
              <p:cNvSpPr>
                <a:spLocks noChangeArrowheads="1"/>
              </p:cNvSpPr>
              <p:nvPr/>
            </p:nvSpPr>
            <p:spPr bwMode="auto">
              <a:xfrm>
                <a:off x="1119" y="2574"/>
                <a:ext cx="3" cy="168"/>
              </a:xfrm>
              <a:prstGeom prst="rect">
                <a:avLst/>
              </a:prstGeom>
              <a:solidFill>
                <a:srgbClr val="ABB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2" name="Rectangle 486"/>
              <p:cNvSpPr>
                <a:spLocks noChangeArrowheads="1"/>
              </p:cNvSpPr>
              <p:nvPr/>
            </p:nvSpPr>
            <p:spPr bwMode="auto">
              <a:xfrm>
                <a:off x="1122" y="2574"/>
                <a:ext cx="3" cy="168"/>
              </a:xfrm>
              <a:prstGeom prst="rect">
                <a:avLst/>
              </a:prstGeom>
              <a:solidFill>
                <a:srgbClr val="A9B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3" name="Rectangle 487"/>
              <p:cNvSpPr>
                <a:spLocks noChangeArrowheads="1"/>
              </p:cNvSpPr>
              <p:nvPr/>
            </p:nvSpPr>
            <p:spPr bwMode="auto">
              <a:xfrm>
                <a:off x="1125" y="2574"/>
                <a:ext cx="3" cy="168"/>
              </a:xfrm>
              <a:prstGeom prst="rect">
                <a:avLst/>
              </a:prstGeom>
              <a:solidFill>
                <a:srgbClr val="A7B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4" name="Rectangle 488"/>
              <p:cNvSpPr>
                <a:spLocks noChangeArrowheads="1"/>
              </p:cNvSpPr>
              <p:nvPr/>
            </p:nvSpPr>
            <p:spPr bwMode="auto">
              <a:xfrm>
                <a:off x="1128" y="2574"/>
                <a:ext cx="3" cy="168"/>
              </a:xfrm>
              <a:prstGeom prst="rect">
                <a:avLst/>
              </a:prstGeom>
              <a:solidFill>
                <a:srgbClr val="A6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5" name="Rectangle 489"/>
              <p:cNvSpPr>
                <a:spLocks noChangeArrowheads="1"/>
              </p:cNvSpPr>
              <p:nvPr/>
            </p:nvSpPr>
            <p:spPr bwMode="auto">
              <a:xfrm>
                <a:off x="1131" y="2574"/>
                <a:ext cx="3" cy="168"/>
              </a:xfrm>
              <a:prstGeom prst="rect">
                <a:avLst/>
              </a:prstGeom>
              <a:solidFill>
                <a:srgbClr val="A4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6" name="Rectangle 490"/>
              <p:cNvSpPr>
                <a:spLocks noChangeArrowheads="1"/>
              </p:cNvSpPr>
              <p:nvPr/>
            </p:nvSpPr>
            <p:spPr bwMode="auto">
              <a:xfrm>
                <a:off x="1134" y="2574"/>
                <a:ext cx="3" cy="168"/>
              </a:xfrm>
              <a:prstGeom prst="rect">
                <a:avLst/>
              </a:prstGeom>
              <a:solidFill>
                <a:srgbClr val="A2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7" name="Rectangle 491"/>
              <p:cNvSpPr>
                <a:spLocks noChangeArrowheads="1"/>
              </p:cNvSpPr>
              <p:nvPr/>
            </p:nvSpPr>
            <p:spPr bwMode="auto">
              <a:xfrm>
                <a:off x="1137" y="2574"/>
                <a:ext cx="3" cy="168"/>
              </a:xfrm>
              <a:prstGeom prst="rect">
                <a:avLst/>
              </a:prstGeom>
              <a:solidFill>
                <a:srgbClr val="A0B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8" name="Rectangle 492"/>
              <p:cNvSpPr>
                <a:spLocks noChangeArrowheads="1"/>
              </p:cNvSpPr>
              <p:nvPr/>
            </p:nvSpPr>
            <p:spPr bwMode="auto">
              <a:xfrm>
                <a:off x="1140" y="2574"/>
                <a:ext cx="3" cy="168"/>
              </a:xfrm>
              <a:prstGeom prst="rect">
                <a:avLst/>
              </a:prstGeom>
              <a:solidFill>
                <a:srgbClr val="9E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59" name="Rectangle 493"/>
              <p:cNvSpPr>
                <a:spLocks noChangeArrowheads="1"/>
              </p:cNvSpPr>
              <p:nvPr/>
            </p:nvSpPr>
            <p:spPr bwMode="auto">
              <a:xfrm>
                <a:off x="1143" y="2574"/>
                <a:ext cx="2" cy="168"/>
              </a:xfrm>
              <a:prstGeom prst="rect">
                <a:avLst/>
              </a:prstGeom>
              <a:solidFill>
                <a:srgbClr val="9DB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0" name="Rectangle 494"/>
              <p:cNvSpPr>
                <a:spLocks noChangeArrowheads="1"/>
              </p:cNvSpPr>
              <p:nvPr/>
            </p:nvSpPr>
            <p:spPr bwMode="auto">
              <a:xfrm>
                <a:off x="1145" y="2574"/>
                <a:ext cx="4" cy="168"/>
              </a:xfrm>
              <a:prstGeom prst="rect">
                <a:avLst/>
              </a:prstGeom>
              <a:solidFill>
                <a:srgbClr val="9B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1" name="Rectangle 495"/>
              <p:cNvSpPr>
                <a:spLocks noChangeArrowheads="1"/>
              </p:cNvSpPr>
              <p:nvPr/>
            </p:nvSpPr>
            <p:spPr bwMode="auto">
              <a:xfrm>
                <a:off x="1149" y="2574"/>
                <a:ext cx="3" cy="168"/>
              </a:xfrm>
              <a:prstGeom prst="rect">
                <a:avLst/>
              </a:prstGeom>
              <a:solidFill>
                <a:srgbClr val="99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2" name="Rectangle 496"/>
              <p:cNvSpPr>
                <a:spLocks noChangeArrowheads="1"/>
              </p:cNvSpPr>
              <p:nvPr/>
            </p:nvSpPr>
            <p:spPr bwMode="auto">
              <a:xfrm>
                <a:off x="1152" y="2574"/>
                <a:ext cx="4" cy="168"/>
              </a:xfrm>
              <a:prstGeom prst="rect">
                <a:avLst/>
              </a:prstGeom>
              <a:solidFill>
                <a:srgbClr val="97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3" name="Rectangle 497"/>
              <p:cNvSpPr>
                <a:spLocks noChangeArrowheads="1"/>
              </p:cNvSpPr>
              <p:nvPr/>
            </p:nvSpPr>
            <p:spPr bwMode="auto">
              <a:xfrm>
                <a:off x="1156" y="2574"/>
                <a:ext cx="2" cy="168"/>
              </a:xfrm>
              <a:prstGeom prst="rect">
                <a:avLst/>
              </a:prstGeom>
              <a:solidFill>
                <a:srgbClr val="96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4" name="Rectangle 498"/>
              <p:cNvSpPr>
                <a:spLocks noChangeArrowheads="1"/>
              </p:cNvSpPr>
              <p:nvPr/>
            </p:nvSpPr>
            <p:spPr bwMode="auto">
              <a:xfrm>
                <a:off x="1158" y="2574"/>
                <a:ext cx="4" cy="168"/>
              </a:xfrm>
              <a:prstGeom prst="rect">
                <a:avLst/>
              </a:prstGeom>
              <a:solidFill>
                <a:srgbClr val="94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5" name="Rectangle 499"/>
              <p:cNvSpPr>
                <a:spLocks noChangeArrowheads="1"/>
              </p:cNvSpPr>
              <p:nvPr/>
            </p:nvSpPr>
            <p:spPr bwMode="auto">
              <a:xfrm>
                <a:off x="1162" y="2574"/>
                <a:ext cx="3" cy="168"/>
              </a:xfrm>
              <a:prstGeom prst="rect">
                <a:avLst/>
              </a:prstGeom>
              <a:solidFill>
                <a:srgbClr val="92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6" name="Rectangle 500"/>
              <p:cNvSpPr>
                <a:spLocks noChangeArrowheads="1"/>
              </p:cNvSpPr>
              <p:nvPr/>
            </p:nvSpPr>
            <p:spPr bwMode="auto">
              <a:xfrm>
                <a:off x="1165" y="2574"/>
                <a:ext cx="3" cy="168"/>
              </a:xfrm>
              <a:prstGeom prst="rect">
                <a:avLst/>
              </a:prstGeom>
              <a:solidFill>
                <a:srgbClr val="90A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7" name="Rectangle 501"/>
              <p:cNvSpPr>
                <a:spLocks noChangeArrowheads="1"/>
              </p:cNvSpPr>
              <p:nvPr/>
            </p:nvSpPr>
            <p:spPr bwMode="auto">
              <a:xfrm>
                <a:off x="1168" y="2574"/>
                <a:ext cx="2" cy="168"/>
              </a:xfrm>
              <a:prstGeom prst="rect">
                <a:avLst/>
              </a:prstGeom>
              <a:solidFill>
                <a:srgbClr val="8FA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8" name="Rectangle 502"/>
              <p:cNvSpPr>
                <a:spLocks noChangeArrowheads="1"/>
              </p:cNvSpPr>
              <p:nvPr/>
            </p:nvSpPr>
            <p:spPr bwMode="auto">
              <a:xfrm>
                <a:off x="1170" y="2574"/>
                <a:ext cx="4" cy="168"/>
              </a:xfrm>
              <a:prstGeom prst="rect">
                <a:avLst/>
              </a:prstGeom>
              <a:solidFill>
                <a:srgbClr val="8DA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69" name="Rectangle 503"/>
              <p:cNvSpPr>
                <a:spLocks noChangeArrowheads="1"/>
              </p:cNvSpPr>
              <p:nvPr/>
            </p:nvSpPr>
            <p:spPr bwMode="auto">
              <a:xfrm>
                <a:off x="1174" y="2574"/>
                <a:ext cx="2" cy="168"/>
              </a:xfrm>
              <a:prstGeom prst="rect">
                <a:avLst/>
              </a:prstGeom>
              <a:solidFill>
                <a:srgbClr val="8B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0" name="Rectangle 504"/>
              <p:cNvSpPr>
                <a:spLocks noChangeArrowheads="1"/>
              </p:cNvSpPr>
              <p:nvPr/>
            </p:nvSpPr>
            <p:spPr bwMode="auto">
              <a:xfrm>
                <a:off x="1176" y="2574"/>
                <a:ext cx="3" cy="168"/>
              </a:xfrm>
              <a:prstGeom prst="rect">
                <a:avLst/>
              </a:prstGeom>
              <a:solidFill>
                <a:srgbClr val="8AA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1" name="Rectangle 505"/>
              <p:cNvSpPr>
                <a:spLocks noChangeArrowheads="1"/>
              </p:cNvSpPr>
              <p:nvPr/>
            </p:nvSpPr>
            <p:spPr bwMode="auto">
              <a:xfrm>
                <a:off x="1179" y="2574"/>
                <a:ext cx="3" cy="168"/>
              </a:xfrm>
              <a:prstGeom prst="rect">
                <a:avLst/>
              </a:prstGeom>
              <a:solidFill>
                <a:srgbClr val="88A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2" name="Rectangle 506"/>
              <p:cNvSpPr>
                <a:spLocks noChangeArrowheads="1"/>
              </p:cNvSpPr>
              <p:nvPr/>
            </p:nvSpPr>
            <p:spPr bwMode="auto">
              <a:xfrm>
                <a:off x="1182" y="2574"/>
                <a:ext cx="4" cy="168"/>
              </a:xfrm>
              <a:prstGeom prst="rect">
                <a:avLst/>
              </a:prstGeom>
              <a:solidFill>
                <a:srgbClr val="86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3" name="Rectangle 507"/>
              <p:cNvSpPr>
                <a:spLocks noChangeArrowheads="1"/>
              </p:cNvSpPr>
              <p:nvPr/>
            </p:nvSpPr>
            <p:spPr bwMode="auto">
              <a:xfrm>
                <a:off x="1186" y="2574"/>
                <a:ext cx="3" cy="168"/>
              </a:xfrm>
              <a:prstGeom prst="rect">
                <a:avLst/>
              </a:prstGeom>
              <a:solidFill>
                <a:srgbClr val="849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4" name="Rectangle 508"/>
              <p:cNvSpPr>
                <a:spLocks noChangeArrowheads="1"/>
              </p:cNvSpPr>
              <p:nvPr/>
            </p:nvSpPr>
            <p:spPr bwMode="auto">
              <a:xfrm>
                <a:off x="1189" y="2574"/>
                <a:ext cx="4" cy="168"/>
              </a:xfrm>
              <a:prstGeom prst="rect">
                <a:avLst/>
              </a:prstGeom>
              <a:solidFill>
                <a:srgbClr val="829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5" name="Rectangle 509"/>
              <p:cNvSpPr>
                <a:spLocks noChangeArrowheads="1"/>
              </p:cNvSpPr>
              <p:nvPr/>
            </p:nvSpPr>
            <p:spPr bwMode="auto">
              <a:xfrm>
                <a:off x="1193" y="2574"/>
                <a:ext cx="2" cy="168"/>
              </a:xfrm>
              <a:prstGeom prst="rect">
                <a:avLst/>
              </a:prstGeom>
              <a:solidFill>
                <a:srgbClr val="8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6" name="Rectangle 510"/>
              <p:cNvSpPr>
                <a:spLocks noChangeArrowheads="1"/>
              </p:cNvSpPr>
              <p:nvPr/>
            </p:nvSpPr>
            <p:spPr bwMode="auto">
              <a:xfrm>
                <a:off x="1195" y="2574"/>
                <a:ext cx="3" cy="168"/>
              </a:xfrm>
              <a:prstGeom prst="rect">
                <a:avLst/>
              </a:prstGeom>
              <a:solidFill>
                <a:srgbClr val="7F9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7" name="Rectangle 511"/>
              <p:cNvSpPr>
                <a:spLocks noChangeArrowheads="1"/>
              </p:cNvSpPr>
              <p:nvPr/>
            </p:nvSpPr>
            <p:spPr bwMode="auto">
              <a:xfrm>
                <a:off x="1198" y="2574"/>
                <a:ext cx="3" cy="168"/>
              </a:xfrm>
              <a:prstGeom prst="rect">
                <a:avLst/>
              </a:prstGeom>
              <a:solidFill>
                <a:srgbClr val="7D9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8" name="Rectangle 512"/>
              <p:cNvSpPr>
                <a:spLocks noChangeArrowheads="1"/>
              </p:cNvSpPr>
              <p:nvPr/>
            </p:nvSpPr>
            <p:spPr bwMode="auto">
              <a:xfrm>
                <a:off x="1201" y="2574"/>
                <a:ext cx="3" cy="168"/>
              </a:xfrm>
              <a:prstGeom prst="rect">
                <a:avLst/>
              </a:prstGeom>
              <a:solidFill>
                <a:srgbClr val="7B9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79" name="Rectangle 513"/>
              <p:cNvSpPr>
                <a:spLocks noChangeArrowheads="1"/>
              </p:cNvSpPr>
              <p:nvPr/>
            </p:nvSpPr>
            <p:spPr bwMode="auto">
              <a:xfrm>
                <a:off x="1204" y="2574"/>
                <a:ext cx="3" cy="168"/>
              </a:xfrm>
              <a:prstGeom prst="rect">
                <a:avLst/>
              </a:prstGeom>
              <a:solidFill>
                <a:srgbClr val="799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0" name="Rectangle 514"/>
              <p:cNvSpPr>
                <a:spLocks noChangeArrowheads="1"/>
              </p:cNvSpPr>
              <p:nvPr/>
            </p:nvSpPr>
            <p:spPr bwMode="auto">
              <a:xfrm>
                <a:off x="1207" y="2574"/>
                <a:ext cx="4" cy="168"/>
              </a:xfrm>
              <a:prstGeom prst="rect">
                <a:avLst/>
              </a:prstGeom>
              <a:solidFill>
                <a:srgbClr val="779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1" name="Rectangle 515"/>
              <p:cNvSpPr>
                <a:spLocks noChangeArrowheads="1"/>
              </p:cNvSpPr>
              <p:nvPr/>
            </p:nvSpPr>
            <p:spPr bwMode="auto">
              <a:xfrm>
                <a:off x="1211" y="2574"/>
                <a:ext cx="2" cy="168"/>
              </a:xfrm>
              <a:prstGeom prst="rect">
                <a:avLst/>
              </a:prstGeom>
              <a:solidFill>
                <a:srgbClr val="759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2" name="Rectangle 516"/>
              <p:cNvSpPr>
                <a:spLocks noChangeArrowheads="1"/>
              </p:cNvSpPr>
              <p:nvPr/>
            </p:nvSpPr>
            <p:spPr bwMode="auto">
              <a:xfrm>
                <a:off x="1213" y="2574"/>
                <a:ext cx="3" cy="168"/>
              </a:xfrm>
              <a:prstGeom prst="rect">
                <a:avLst/>
              </a:prstGeom>
              <a:solidFill>
                <a:srgbClr val="749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3" name="Rectangle 517"/>
              <p:cNvSpPr>
                <a:spLocks noChangeArrowheads="1"/>
              </p:cNvSpPr>
              <p:nvPr/>
            </p:nvSpPr>
            <p:spPr bwMode="auto">
              <a:xfrm>
                <a:off x="1216" y="2574"/>
                <a:ext cx="4" cy="168"/>
              </a:xfrm>
              <a:prstGeom prst="rect">
                <a:avLst/>
              </a:prstGeom>
              <a:solidFill>
                <a:srgbClr val="729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4" name="Rectangle 518"/>
              <p:cNvSpPr>
                <a:spLocks noChangeArrowheads="1"/>
              </p:cNvSpPr>
              <p:nvPr/>
            </p:nvSpPr>
            <p:spPr bwMode="auto">
              <a:xfrm>
                <a:off x="1220" y="2574"/>
                <a:ext cx="2" cy="168"/>
              </a:xfrm>
              <a:prstGeom prst="rect">
                <a:avLst/>
              </a:prstGeom>
              <a:solidFill>
                <a:srgbClr val="708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5" name="Rectangle 519"/>
              <p:cNvSpPr>
                <a:spLocks noChangeArrowheads="1"/>
              </p:cNvSpPr>
              <p:nvPr/>
            </p:nvSpPr>
            <p:spPr bwMode="auto">
              <a:xfrm>
                <a:off x="1222" y="2574"/>
                <a:ext cx="4" cy="168"/>
              </a:xfrm>
              <a:prstGeom prst="rect">
                <a:avLst/>
              </a:prstGeom>
              <a:solidFill>
                <a:srgbClr val="6E8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6" name="Rectangle 520"/>
              <p:cNvSpPr>
                <a:spLocks noChangeArrowheads="1"/>
              </p:cNvSpPr>
              <p:nvPr/>
            </p:nvSpPr>
            <p:spPr bwMode="auto">
              <a:xfrm>
                <a:off x="1226" y="2574"/>
                <a:ext cx="3" cy="168"/>
              </a:xfrm>
              <a:prstGeom prst="rect">
                <a:avLst/>
              </a:prstGeom>
              <a:solidFill>
                <a:srgbClr val="6C8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7" name="Rectangle 521"/>
              <p:cNvSpPr>
                <a:spLocks noChangeArrowheads="1"/>
              </p:cNvSpPr>
              <p:nvPr/>
            </p:nvSpPr>
            <p:spPr bwMode="auto">
              <a:xfrm>
                <a:off x="1229" y="2574"/>
                <a:ext cx="3" cy="168"/>
              </a:xfrm>
              <a:prstGeom prst="rect">
                <a:avLst/>
              </a:prstGeom>
              <a:solidFill>
                <a:srgbClr val="6A8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8" name="Rectangle 522"/>
              <p:cNvSpPr>
                <a:spLocks noChangeArrowheads="1"/>
              </p:cNvSpPr>
              <p:nvPr/>
            </p:nvSpPr>
            <p:spPr bwMode="auto">
              <a:xfrm>
                <a:off x="1232" y="2574"/>
                <a:ext cx="4" cy="168"/>
              </a:xfrm>
              <a:prstGeom prst="rect">
                <a:avLst/>
              </a:prstGeom>
              <a:solidFill>
                <a:srgbClr val="688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89" name="Rectangle 523"/>
              <p:cNvSpPr>
                <a:spLocks noChangeArrowheads="1"/>
              </p:cNvSpPr>
              <p:nvPr/>
            </p:nvSpPr>
            <p:spPr bwMode="auto">
              <a:xfrm>
                <a:off x="1236" y="2574"/>
                <a:ext cx="3" cy="168"/>
              </a:xfrm>
              <a:prstGeom prst="rect">
                <a:avLst/>
              </a:prstGeom>
              <a:solidFill>
                <a:srgbClr val="668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0" name="Rectangle 524"/>
              <p:cNvSpPr>
                <a:spLocks noChangeArrowheads="1"/>
              </p:cNvSpPr>
              <p:nvPr/>
            </p:nvSpPr>
            <p:spPr bwMode="auto">
              <a:xfrm>
                <a:off x="1239" y="2574"/>
                <a:ext cx="4" cy="168"/>
              </a:xfrm>
              <a:prstGeom prst="rect">
                <a:avLst/>
              </a:prstGeom>
              <a:solidFill>
                <a:srgbClr val="648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1" name="Rectangle 525"/>
              <p:cNvSpPr>
                <a:spLocks noChangeArrowheads="1"/>
              </p:cNvSpPr>
              <p:nvPr/>
            </p:nvSpPr>
            <p:spPr bwMode="auto">
              <a:xfrm>
                <a:off x="1243" y="2574"/>
                <a:ext cx="3" cy="168"/>
              </a:xfrm>
              <a:prstGeom prst="rect">
                <a:avLst/>
              </a:prstGeom>
              <a:solidFill>
                <a:srgbClr val="62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2" name="Rectangle 526"/>
              <p:cNvSpPr>
                <a:spLocks noChangeArrowheads="1"/>
              </p:cNvSpPr>
              <p:nvPr/>
            </p:nvSpPr>
            <p:spPr bwMode="auto">
              <a:xfrm>
                <a:off x="1246" y="2574"/>
                <a:ext cx="4" cy="168"/>
              </a:xfrm>
              <a:prstGeom prst="rect">
                <a:avLst/>
              </a:prstGeom>
              <a:solidFill>
                <a:srgbClr val="608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3" name="Rectangle 527"/>
              <p:cNvSpPr>
                <a:spLocks noChangeArrowheads="1"/>
              </p:cNvSpPr>
              <p:nvPr/>
            </p:nvSpPr>
            <p:spPr bwMode="auto">
              <a:xfrm>
                <a:off x="1250" y="2574"/>
                <a:ext cx="2" cy="168"/>
              </a:xfrm>
              <a:prstGeom prst="rect">
                <a:avLst/>
              </a:prstGeom>
              <a:solidFill>
                <a:srgbClr val="5E8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4" name="Rectangle 528"/>
              <p:cNvSpPr>
                <a:spLocks noChangeArrowheads="1"/>
              </p:cNvSpPr>
              <p:nvPr/>
            </p:nvSpPr>
            <p:spPr bwMode="auto">
              <a:xfrm>
                <a:off x="1252" y="2574"/>
                <a:ext cx="3" cy="168"/>
              </a:xfrm>
              <a:prstGeom prst="rect">
                <a:avLst/>
              </a:prstGeom>
              <a:solidFill>
                <a:srgbClr val="5D7E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5" name="Rectangle 529"/>
              <p:cNvSpPr>
                <a:spLocks noChangeArrowheads="1"/>
              </p:cNvSpPr>
              <p:nvPr/>
            </p:nvSpPr>
            <p:spPr bwMode="auto">
              <a:xfrm>
                <a:off x="1255" y="2574"/>
                <a:ext cx="3" cy="168"/>
              </a:xfrm>
              <a:prstGeom prst="rect">
                <a:avLst/>
              </a:prstGeom>
              <a:solidFill>
                <a:srgbClr val="5B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6" name="Rectangle 530"/>
              <p:cNvSpPr>
                <a:spLocks noChangeArrowheads="1"/>
              </p:cNvSpPr>
              <p:nvPr/>
            </p:nvSpPr>
            <p:spPr bwMode="auto">
              <a:xfrm>
                <a:off x="1258" y="2574"/>
                <a:ext cx="4" cy="168"/>
              </a:xfrm>
              <a:prstGeom prst="rect">
                <a:avLst/>
              </a:prstGeom>
              <a:solidFill>
                <a:srgbClr val="597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7" name="Rectangle 531"/>
              <p:cNvSpPr>
                <a:spLocks noChangeArrowheads="1"/>
              </p:cNvSpPr>
              <p:nvPr/>
            </p:nvSpPr>
            <p:spPr bwMode="auto">
              <a:xfrm>
                <a:off x="1262" y="2574"/>
                <a:ext cx="3" cy="168"/>
              </a:xfrm>
              <a:prstGeom prst="rect">
                <a:avLst/>
              </a:prstGeom>
              <a:solidFill>
                <a:srgbClr val="577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8" name="Rectangle 532"/>
              <p:cNvSpPr>
                <a:spLocks noChangeArrowheads="1"/>
              </p:cNvSpPr>
              <p:nvPr/>
            </p:nvSpPr>
            <p:spPr bwMode="auto">
              <a:xfrm>
                <a:off x="1265" y="2574"/>
                <a:ext cx="4" cy="168"/>
              </a:xfrm>
              <a:prstGeom prst="rect">
                <a:avLst/>
              </a:prstGeom>
              <a:solidFill>
                <a:srgbClr val="557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99" name="Rectangle 533"/>
              <p:cNvSpPr>
                <a:spLocks noChangeArrowheads="1"/>
              </p:cNvSpPr>
              <p:nvPr/>
            </p:nvSpPr>
            <p:spPr bwMode="auto">
              <a:xfrm>
                <a:off x="1269" y="2574"/>
                <a:ext cx="2" cy="168"/>
              </a:xfrm>
              <a:prstGeom prst="rect">
                <a:avLst/>
              </a:prstGeom>
              <a:solidFill>
                <a:srgbClr val="5377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0" name="Rectangle 534"/>
              <p:cNvSpPr>
                <a:spLocks noChangeArrowheads="1"/>
              </p:cNvSpPr>
              <p:nvPr/>
            </p:nvSpPr>
            <p:spPr bwMode="auto">
              <a:xfrm>
                <a:off x="1271" y="2574"/>
                <a:ext cx="4" cy="168"/>
              </a:xfrm>
              <a:prstGeom prst="rect">
                <a:avLst/>
              </a:prstGeom>
              <a:solidFill>
                <a:srgbClr val="517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1" name="Rectangle 535"/>
              <p:cNvSpPr>
                <a:spLocks noChangeArrowheads="1"/>
              </p:cNvSpPr>
              <p:nvPr/>
            </p:nvSpPr>
            <p:spPr bwMode="auto">
              <a:xfrm>
                <a:off x="1275" y="2574"/>
                <a:ext cx="2" cy="168"/>
              </a:xfrm>
              <a:prstGeom prst="rect">
                <a:avLst/>
              </a:prstGeom>
              <a:solidFill>
                <a:srgbClr val="4F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2" name="Rectangle 536"/>
              <p:cNvSpPr>
                <a:spLocks noChangeArrowheads="1"/>
              </p:cNvSpPr>
              <p:nvPr/>
            </p:nvSpPr>
            <p:spPr bwMode="auto">
              <a:xfrm>
                <a:off x="1277" y="2574"/>
                <a:ext cx="3" cy="168"/>
              </a:xfrm>
              <a:prstGeom prst="rect">
                <a:avLst/>
              </a:prstGeom>
              <a:solidFill>
                <a:srgbClr val="4E7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3" name="Rectangle 537"/>
              <p:cNvSpPr>
                <a:spLocks noChangeArrowheads="1"/>
              </p:cNvSpPr>
              <p:nvPr/>
            </p:nvSpPr>
            <p:spPr bwMode="auto">
              <a:xfrm>
                <a:off x="1280" y="2574"/>
                <a:ext cx="3" cy="168"/>
              </a:xfrm>
              <a:prstGeom prst="rect">
                <a:avLst/>
              </a:prstGeom>
              <a:solidFill>
                <a:srgbClr val="4C7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4" name="Rectangle 538"/>
              <p:cNvSpPr>
                <a:spLocks noChangeArrowheads="1"/>
              </p:cNvSpPr>
              <p:nvPr/>
            </p:nvSpPr>
            <p:spPr bwMode="auto">
              <a:xfrm>
                <a:off x="1283" y="2574"/>
                <a:ext cx="3" cy="168"/>
              </a:xfrm>
              <a:prstGeom prst="rect">
                <a:avLst/>
              </a:prstGeom>
              <a:solidFill>
                <a:srgbClr val="4A7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5" name="Rectangle 539"/>
              <p:cNvSpPr>
                <a:spLocks noChangeArrowheads="1"/>
              </p:cNvSpPr>
              <p:nvPr/>
            </p:nvSpPr>
            <p:spPr bwMode="auto">
              <a:xfrm>
                <a:off x="1286" y="2574"/>
                <a:ext cx="4" cy="168"/>
              </a:xfrm>
              <a:prstGeom prst="rect">
                <a:avLst/>
              </a:prstGeom>
              <a:solidFill>
                <a:srgbClr val="486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6" name="Rectangle 540"/>
              <p:cNvSpPr>
                <a:spLocks noChangeArrowheads="1"/>
              </p:cNvSpPr>
              <p:nvPr/>
            </p:nvSpPr>
            <p:spPr bwMode="auto">
              <a:xfrm>
                <a:off x="1290" y="2574"/>
                <a:ext cx="2" cy="168"/>
              </a:xfrm>
              <a:prstGeom prst="rect">
                <a:avLst/>
              </a:prstGeom>
              <a:solidFill>
                <a:srgbClr val="466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7" name="Rectangle 541"/>
              <p:cNvSpPr>
                <a:spLocks noChangeArrowheads="1"/>
              </p:cNvSpPr>
              <p:nvPr/>
            </p:nvSpPr>
            <p:spPr bwMode="auto">
              <a:xfrm>
                <a:off x="1292" y="2574"/>
                <a:ext cx="3" cy="168"/>
              </a:xfrm>
              <a:prstGeom prst="rect">
                <a:avLst/>
              </a:prstGeom>
              <a:solidFill>
                <a:srgbClr val="456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8" name="Rectangle 542"/>
              <p:cNvSpPr>
                <a:spLocks noChangeArrowheads="1"/>
              </p:cNvSpPr>
              <p:nvPr/>
            </p:nvSpPr>
            <p:spPr bwMode="auto">
              <a:xfrm>
                <a:off x="1295" y="2574"/>
                <a:ext cx="3" cy="168"/>
              </a:xfrm>
              <a:prstGeom prst="rect">
                <a:avLst/>
              </a:prstGeom>
              <a:solidFill>
                <a:srgbClr val="436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09" name="Rectangle 543"/>
              <p:cNvSpPr>
                <a:spLocks noChangeArrowheads="1"/>
              </p:cNvSpPr>
              <p:nvPr/>
            </p:nvSpPr>
            <p:spPr bwMode="auto">
              <a:xfrm>
                <a:off x="1298" y="2574"/>
                <a:ext cx="3" cy="168"/>
              </a:xfrm>
              <a:prstGeom prst="rect">
                <a:avLst/>
              </a:prstGeom>
              <a:solidFill>
                <a:srgbClr val="41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0" name="Rectangle 544"/>
              <p:cNvSpPr>
                <a:spLocks noChangeArrowheads="1"/>
              </p:cNvSpPr>
              <p:nvPr/>
            </p:nvSpPr>
            <p:spPr bwMode="auto">
              <a:xfrm>
                <a:off x="1301" y="2574"/>
                <a:ext cx="3" cy="168"/>
              </a:xfrm>
              <a:prstGeom prst="rect">
                <a:avLst/>
              </a:prstGeom>
              <a:solidFill>
                <a:srgbClr val="406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1" name="Rectangle 545"/>
              <p:cNvSpPr>
                <a:spLocks noChangeArrowheads="1"/>
              </p:cNvSpPr>
              <p:nvPr/>
            </p:nvSpPr>
            <p:spPr bwMode="auto">
              <a:xfrm>
                <a:off x="1304" y="2574"/>
                <a:ext cx="4" cy="168"/>
              </a:xfrm>
              <a:prstGeom prst="rect">
                <a:avLst/>
              </a:prstGeom>
              <a:solidFill>
                <a:srgbClr val="3E6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2" name="Rectangle 546"/>
              <p:cNvSpPr>
                <a:spLocks noChangeArrowheads="1"/>
              </p:cNvSpPr>
              <p:nvPr/>
            </p:nvSpPr>
            <p:spPr bwMode="auto">
              <a:xfrm>
                <a:off x="1308" y="2574"/>
                <a:ext cx="3" cy="168"/>
              </a:xfrm>
              <a:prstGeom prst="rect">
                <a:avLst/>
              </a:prstGeom>
              <a:solidFill>
                <a:srgbClr val="3C64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3" name="Rectangle 547"/>
              <p:cNvSpPr>
                <a:spLocks noChangeArrowheads="1"/>
              </p:cNvSpPr>
              <p:nvPr/>
            </p:nvSpPr>
            <p:spPr bwMode="auto">
              <a:xfrm>
                <a:off x="1311" y="2574"/>
                <a:ext cx="4" cy="168"/>
              </a:xfrm>
              <a:prstGeom prst="rect">
                <a:avLst/>
              </a:prstGeom>
              <a:solidFill>
                <a:srgbClr val="3A6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4" name="Rectangle 548"/>
              <p:cNvSpPr>
                <a:spLocks noChangeArrowheads="1"/>
              </p:cNvSpPr>
              <p:nvPr/>
            </p:nvSpPr>
            <p:spPr bwMode="auto">
              <a:xfrm>
                <a:off x="1315" y="2574"/>
                <a:ext cx="1" cy="168"/>
              </a:xfrm>
              <a:prstGeom prst="rect">
                <a:avLst/>
              </a:prstGeom>
              <a:solidFill>
                <a:srgbClr val="38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5" name="Rectangle 549"/>
              <p:cNvSpPr>
                <a:spLocks noChangeArrowheads="1"/>
              </p:cNvSpPr>
              <p:nvPr/>
            </p:nvSpPr>
            <p:spPr bwMode="auto">
              <a:xfrm>
                <a:off x="844" y="2240"/>
                <a:ext cx="14" cy="168"/>
              </a:xfrm>
              <a:prstGeom prst="rect">
                <a:avLst/>
              </a:prstGeom>
              <a:solidFill>
                <a:srgbClr val="E1E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6" name="Rectangle 550"/>
              <p:cNvSpPr>
                <a:spLocks noChangeArrowheads="1"/>
              </p:cNvSpPr>
              <p:nvPr/>
            </p:nvSpPr>
            <p:spPr bwMode="auto">
              <a:xfrm>
                <a:off x="858" y="2240"/>
                <a:ext cx="17" cy="168"/>
              </a:xfrm>
              <a:prstGeom prst="rect">
                <a:avLst/>
              </a:prstGeom>
              <a:solidFill>
                <a:srgbClr val="DFE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7" name="Rectangle 551"/>
              <p:cNvSpPr>
                <a:spLocks noChangeArrowheads="1"/>
              </p:cNvSpPr>
              <p:nvPr/>
            </p:nvSpPr>
            <p:spPr bwMode="auto">
              <a:xfrm>
                <a:off x="875" y="2240"/>
                <a:ext cx="10" cy="168"/>
              </a:xfrm>
              <a:prstGeom prst="rect">
                <a:avLst/>
              </a:prstGeom>
              <a:solidFill>
                <a:srgbClr val="DE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8" name="Rectangle 552"/>
              <p:cNvSpPr>
                <a:spLocks noChangeArrowheads="1"/>
              </p:cNvSpPr>
              <p:nvPr/>
            </p:nvSpPr>
            <p:spPr bwMode="auto">
              <a:xfrm>
                <a:off x="885" y="2240"/>
                <a:ext cx="14" cy="168"/>
              </a:xfrm>
              <a:prstGeom prst="rect">
                <a:avLst/>
              </a:prstGeom>
              <a:solidFill>
                <a:srgbClr val="DC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19" name="Rectangle 553"/>
              <p:cNvSpPr>
                <a:spLocks noChangeArrowheads="1"/>
              </p:cNvSpPr>
              <p:nvPr/>
            </p:nvSpPr>
            <p:spPr bwMode="auto">
              <a:xfrm>
                <a:off x="899" y="2240"/>
                <a:ext cx="14" cy="168"/>
              </a:xfrm>
              <a:prstGeom prst="rect">
                <a:avLst/>
              </a:prstGeom>
              <a:solidFill>
                <a:srgbClr val="DBE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0" name="Rectangle 554"/>
              <p:cNvSpPr>
                <a:spLocks noChangeArrowheads="1"/>
              </p:cNvSpPr>
              <p:nvPr/>
            </p:nvSpPr>
            <p:spPr bwMode="auto">
              <a:xfrm>
                <a:off x="913" y="2240"/>
                <a:ext cx="18" cy="168"/>
              </a:xfrm>
              <a:prstGeom prst="rect">
                <a:avLst/>
              </a:prstGeom>
              <a:solidFill>
                <a:srgbClr val="D9E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1" name="Rectangle 555"/>
              <p:cNvSpPr>
                <a:spLocks noChangeArrowheads="1"/>
              </p:cNvSpPr>
              <p:nvPr/>
            </p:nvSpPr>
            <p:spPr bwMode="auto">
              <a:xfrm>
                <a:off x="931" y="2240"/>
                <a:ext cx="17" cy="168"/>
              </a:xfrm>
              <a:prstGeom prst="rect">
                <a:avLst/>
              </a:prstGeom>
              <a:solidFill>
                <a:srgbClr val="D7E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2" name="Rectangle 556"/>
              <p:cNvSpPr>
                <a:spLocks noChangeArrowheads="1"/>
              </p:cNvSpPr>
              <p:nvPr/>
            </p:nvSpPr>
            <p:spPr bwMode="auto">
              <a:xfrm>
                <a:off x="948" y="2240"/>
                <a:ext cx="12" cy="168"/>
              </a:xfrm>
              <a:prstGeom prst="rect">
                <a:avLst/>
              </a:prstGeom>
              <a:solidFill>
                <a:srgbClr val="D6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3" name="Rectangle 557"/>
              <p:cNvSpPr>
                <a:spLocks noChangeArrowheads="1"/>
              </p:cNvSpPr>
              <p:nvPr/>
            </p:nvSpPr>
            <p:spPr bwMode="auto">
              <a:xfrm>
                <a:off x="960" y="2240"/>
                <a:ext cx="22" cy="168"/>
              </a:xfrm>
              <a:prstGeom prst="rect">
                <a:avLst/>
              </a:prstGeom>
              <a:solidFill>
                <a:srgbClr val="D4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4" name="Rectangle 558"/>
              <p:cNvSpPr>
                <a:spLocks noChangeArrowheads="1"/>
              </p:cNvSpPr>
              <p:nvPr/>
            </p:nvSpPr>
            <p:spPr bwMode="auto">
              <a:xfrm>
                <a:off x="982" y="2240"/>
                <a:ext cx="14" cy="168"/>
              </a:xfrm>
              <a:prstGeom prst="rect">
                <a:avLst/>
              </a:prstGeom>
              <a:solidFill>
                <a:srgbClr val="D3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5" name="Rectangle 559"/>
              <p:cNvSpPr>
                <a:spLocks noChangeArrowheads="1"/>
              </p:cNvSpPr>
              <p:nvPr/>
            </p:nvSpPr>
            <p:spPr bwMode="auto">
              <a:xfrm>
                <a:off x="996" y="2240"/>
                <a:ext cx="14" cy="168"/>
              </a:xfrm>
              <a:prstGeom prst="rect">
                <a:avLst/>
              </a:prstGeom>
              <a:solidFill>
                <a:srgbClr val="D1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6" name="Rectangle 560"/>
              <p:cNvSpPr>
                <a:spLocks noChangeArrowheads="1"/>
              </p:cNvSpPr>
              <p:nvPr/>
            </p:nvSpPr>
            <p:spPr bwMode="auto">
              <a:xfrm>
                <a:off x="1010" y="2240"/>
                <a:ext cx="13" cy="168"/>
              </a:xfrm>
              <a:prstGeom prst="rect">
                <a:avLst/>
              </a:prstGeom>
              <a:solidFill>
                <a:srgbClr val="D0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7" name="Rectangle 561"/>
              <p:cNvSpPr>
                <a:spLocks noChangeArrowheads="1"/>
              </p:cNvSpPr>
              <p:nvPr/>
            </p:nvSpPr>
            <p:spPr bwMode="auto">
              <a:xfrm>
                <a:off x="1023" y="2240"/>
                <a:ext cx="19" cy="168"/>
              </a:xfrm>
              <a:prstGeom prst="rect">
                <a:avLst/>
              </a:prstGeom>
              <a:solidFill>
                <a:srgbClr val="CED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8" name="Rectangle 562"/>
              <p:cNvSpPr>
                <a:spLocks noChangeArrowheads="1"/>
              </p:cNvSpPr>
              <p:nvPr/>
            </p:nvSpPr>
            <p:spPr bwMode="auto">
              <a:xfrm>
                <a:off x="1042" y="2240"/>
                <a:ext cx="16" cy="168"/>
              </a:xfrm>
              <a:prstGeom prst="rect">
                <a:avLst/>
              </a:prstGeom>
              <a:solidFill>
                <a:srgbClr val="CCD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29" name="Rectangle 563"/>
              <p:cNvSpPr>
                <a:spLocks noChangeArrowheads="1"/>
              </p:cNvSpPr>
              <p:nvPr/>
            </p:nvSpPr>
            <p:spPr bwMode="auto">
              <a:xfrm>
                <a:off x="1058" y="2240"/>
                <a:ext cx="11" cy="168"/>
              </a:xfrm>
              <a:prstGeom prst="rect">
                <a:avLst/>
              </a:prstGeom>
              <a:solidFill>
                <a:srgbClr val="CB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0" name="Rectangle 564"/>
              <p:cNvSpPr>
                <a:spLocks noChangeArrowheads="1"/>
              </p:cNvSpPr>
              <p:nvPr/>
            </p:nvSpPr>
            <p:spPr bwMode="auto">
              <a:xfrm>
                <a:off x="1069" y="2240"/>
                <a:ext cx="14" cy="168"/>
              </a:xfrm>
              <a:prstGeom prst="rect">
                <a:avLst/>
              </a:prstGeom>
              <a:solidFill>
                <a:srgbClr val="C9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1" name="Rectangle 565"/>
              <p:cNvSpPr>
                <a:spLocks noChangeArrowheads="1"/>
              </p:cNvSpPr>
              <p:nvPr/>
            </p:nvSpPr>
            <p:spPr bwMode="auto">
              <a:xfrm>
                <a:off x="1083" y="2240"/>
                <a:ext cx="13" cy="168"/>
              </a:xfrm>
              <a:prstGeom prst="rect">
                <a:avLst/>
              </a:prstGeom>
              <a:solidFill>
                <a:srgbClr val="C8D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2" name="Rectangle 566"/>
              <p:cNvSpPr>
                <a:spLocks noChangeArrowheads="1"/>
              </p:cNvSpPr>
              <p:nvPr/>
            </p:nvSpPr>
            <p:spPr bwMode="auto">
              <a:xfrm>
                <a:off x="1096" y="2240"/>
                <a:ext cx="19" cy="168"/>
              </a:xfrm>
              <a:prstGeom prst="rect">
                <a:avLst/>
              </a:prstGeom>
              <a:solidFill>
                <a:srgbClr val="C6D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3" name="Rectangle 567"/>
              <p:cNvSpPr>
                <a:spLocks noChangeArrowheads="1"/>
              </p:cNvSpPr>
              <p:nvPr/>
            </p:nvSpPr>
            <p:spPr bwMode="auto">
              <a:xfrm>
                <a:off x="1115" y="2240"/>
                <a:ext cx="16" cy="168"/>
              </a:xfrm>
              <a:prstGeom prst="rect">
                <a:avLst/>
              </a:prstGeom>
              <a:solidFill>
                <a:srgbClr val="C4D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4" name="Rectangle 568"/>
              <p:cNvSpPr>
                <a:spLocks noChangeArrowheads="1"/>
              </p:cNvSpPr>
              <p:nvPr/>
            </p:nvSpPr>
            <p:spPr bwMode="auto">
              <a:xfrm>
                <a:off x="1131" y="2240"/>
                <a:ext cx="7" cy="168"/>
              </a:xfrm>
              <a:prstGeom prst="rect">
                <a:avLst/>
              </a:prstGeom>
              <a:solidFill>
                <a:srgbClr val="C3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5" name="Rectangle 569"/>
              <p:cNvSpPr>
                <a:spLocks noChangeArrowheads="1"/>
              </p:cNvSpPr>
              <p:nvPr/>
            </p:nvSpPr>
            <p:spPr bwMode="auto">
              <a:xfrm>
                <a:off x="1138" y="2240"/>
                <a:ext cx="4" cy="168"/>
              </a:xfrm>
              <a:prstGeom prst="rect">
                <a:avLst/>
              </a:prstGeom>
              <a:solidFill>
                <a:srgbClr val="C1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6" name="Rectangle 570"/>
              <p:cNvSpPr>
                <a:spLocks noChangeArrowheads="1"/>
              </p:cNvSpPr>
              <p:nvPr/>
            </p:nvSpPr>
            <p:spPr bwMode="auto">
              <a:xfrm>
                <a:off x="1142" y="2240"/>
                <a:ext cx="3" cy="168"/>
              </a:xfrm>
              <a:prstGeom prst="rect">
                <a:avLst/>
              </a:prstGeom>
              <a:solidFill>
                <a:srgbClr val="C0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7" name="Rectangle 571"/>
              <p:cNvSpPr>
                <a:spLocks noChangeArrowheads="1"/>
              </p:cNvSpPr>
              <p:nvPr/>
            </p:nvSpPr>
            <p:spPr bwMode="auto">
              <a:xfrm>
                <a:off x="1145" y="2240"/>
                <a:ext cx="5" cy="168"/>
              </a:xfrm>
              <a:prstGeom prst="rect">
                <a:avLst/>
              </a:prstGeom>
              <a:solidFill>
                <a:srgbClr val="BEC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8" name="Rectangle 572"/>
              <p:cNvSpPr>
                <a:spLocks noChangeArrowheads="1"/>
              </p:cNvSpPr>
              <p:nvPr/>
            </p:nvSpPr>
            <p:spPr bwMode="auto">
              <a:xfrm>
                <a:off x="1150" y="2240"/>
                <a:ext cx="4" cy="168"/>
              </a:xfrm>
              <a:prstGeom prst="rect">
                <a:avLst/>
              </a:prstGeom>
              <a:solidFill>
                <a:srgbClr val="BCCC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39" name="Rectangle 573"/>
              <p:cNvSpPr>
                <a:spLocks noChangeArrowheads="1"/>
              </p:cNvSpPr>
              <p:nvPr/>
            </p:nvSpPr>
            <p:spPr bwMode="auto">
              <a:xfrm>
                <a:off x="1154" y="2240"/>
                <a:ext cx="3" cy="168"/>
              </a:xfrm>
              <a:prstGeom prst="rect">
                <a:avLst/>
              </a:prstGeom>
              <a:solidFill>
                <a:srgbClr val="BAC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0" name="Rectangle 574"/>
              <p:cNvSpPr>
                <a:spLocks noChangeArrowheads="1"/>
              </p:cNvSpPr>
              <p:nvPr/>
            </p:nvSpPr>
            <p:spPr bwMode="auto">
              <a:xfrm>
                <a:off x="1157" y="2240"/>
                <a:ext cx="3" cy="168"/>
              </a:xfrm>
              <a:prstGeom prst="rect">
                <a:avLst/>
              </a:prstGeom>
              <a:solidFill>
                <a:srgbClr val="B9C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1" name="Rectangle 575"/>
              <p:cNvSpPr>
                <a:spLocks noChangeArrowheads="1"/>
              </p:cNvSpPr>
              <p:nvPr/>
            </p:nvSpPr>
            <p:spPr bwMode="auto">
              <a:xfrm>
                <a:off x="1160" y="2240"/>
                <a:ext cx="4" cy="168"/>
              </a:xfrm>
              <a:prstGeom prst="rect">
                <a:avLst/>
              </a:prstGeom>
              <a:solidFill>
                <a:srgbClr val="B7C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2" name="Rectangle 576"/>
              <p:cNvSpPr>
                <a:spLocks noChangeArrowheads="1"/>
              </p:cNvSpPr>
              <p:nvPr/>
            </p:nvSpPr>
            <p:spPr bwMode="auto">
              <a:xfrm>
                <a:off x="1164" y="2240"/>
                <a:ext cx="4" cy="168"/>
              </a:xfrm>
              <a:prstGeom prst="rect">
                <a:avLst/>
              </a:prstGeom>
              <a:solidFill>
                <a:srgbClr val="B5C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3" name="Rectangle 577"/>
              <p:cNvSpPr>
                <a:spLocks noChangeArrowheads="1"/>
              </p:cNvSpPr>
              <p:nvPr/>
            </p:nvSpPr>
            <p:spPr bwMode="auto">
              <a:xfrm>
                <a:off x="1168" y="2240"/>
                <a:ext cx="3" cy="168"/>
              </a:xfrm>
              <a:prstGeom prst="rect">
                <a:avLst/>
              </a:prstGeom>
              <a:solidFill>
                <a:srgbClr val="B4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4" name="Rectangle 578"/>
              <p:cNvSpPr>
                <a:spLocks noChangeArrowheads="1"/>
              </p:cNvSpPr>
              <p:nvPr/>
            </p:nvSpPr>
            <p:spPr bwMode="auto">
              <a:xfrm>
                <a:off x="1171" y="2240"/>
                <a:ext cx="4" cy="168"/>
              </a:xfrm>
              <a:prstGeom prst="rect">
                <a:avLst/>
              </a:prstGeom>
              <a:solidFill>
                <a:srgbClr val="B2C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5" name="Rectangle 579"/>
              <p:cNvSpPr>
                <a:spLocks noChangeArrowheads="1"/>
              </p:cNvSpPr>
              <p:nvPr/>
            </p:nvSpPr>
            <p:spPr bwMode="auto">
              <a:xfrm>
                <a:off x="1175" y="2240"/>
                <a:ext cx="4" cy="168"/>
              </a:xfrm>
              <a:prstGeom prst="rect">
                <a:avLst/>
              </a:prstGeom>
              <a:solidFill>
                <a:srgbClr val="B0C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6" name="Rectangle 580"/>
              <p:cNvSpPr>
                <a:spLocks noChangeArrowheads="1"/>
              </p:cNvSpPr>
              <p:nvPr/>
            </p:nvSpPr>
            <p:spPr bwMode="auto">
              <a:xfrm>
                <a:off x="1179" y="2240"/>
                <a:ext cx="4" cy="168"/>
              </a:xfrm>
              <a:prstGeom prst="rect">
                <a:avLst/>
              </a:prstGeom>
              <a:solidFill>
                <a:srgbClr val="AEC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7" name="Rectangle 581"/>
              <p:cNvSpPr>
                <a:spLocks noChangeArrowheads="1"/>
              </p:cNvSpPr>
              <p:nvPr/>
            </p:nvSpPr>
            <p:spPr bwMode="auto">
              <a:xfrm>
                <a:off x="1183" y="2240"/>
                <a:ext cx="5" cy="168"/>
              </a:xfrm>
              <a:prstGeom prst="rect">
                <a:avLst/>
              </a:prstGeom>
              <a:solidFill>
                <a:srgbClr val="AC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8" name="Rectangle 582"/>
              <p:cNvSpPr>
                <a:spLocks noChangeArrowheads="1"/>
              </p:cNvSpPr>
              <p:nvPr/>
            </p:nvSpPr>
            <p:spPr bwMode="auto">
              <a:xfrm>
                <a:off x="1188" y="2240"/>
                <a:ext cx="3" cy="168"/>
              </a:xfrm>
              <a:prstGeom prst="rect">
                <a:avLst/>
              </a:prstGeom>
              <a:solidFill>
                <a:srgbClr val="AAB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49" name="Rectangle 583"/>
              <p:cNvSpPr>
                <a:spLocks noChangeArrowheads="1"/>
              </p:cNvSpPr>
              <p:nvPr/>
            </p:nvSpPr>
            <p:spPr bwMode="auto">
              <a:xfrm>
                <a:off x="1191" y="2240"/>
                <a:ext cx="3" cy="168"/>
              </a:xfrm>
              <a:prstGeom prst="rect">
                <a:avLst/>
              </a:prstGeom>
              <a:solidFill>
                <a:srgbClr val="A9B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0" name="Rectangle 584"/>
              <p:cNvSpPr>
                <a:spLocks noChangeArrowheads="1"/>
              </p:cNvSpPr>
              <p:nvPr/>
            </p:nvSpPr>
            <p:spPr bwMode="auto">
              <a:xfrm>
                <a:off x="1194" y="2240"/>
                <a:ext cx="3" cy="168"/>
              </a:xfrm>
              <a:prstGeom prst="rect">
                <a:avLst/>
              </a:prstGeom>
              <a:solidFill>
                <a:srgbClr val="A7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1" name="Rectangle 585"/>
              <p:cNvSpPr>
                <a:spLocks noChangeArrowheads="1"/>
              </p:cNvSpPr>
              <p:nvPr/>
            </p:nvSpPr>
            <p:spPr bwMode="auto">
              <a:xfrm>
                <a:off x="1197" y="2240"/>
                <a:ext cx="3" cy="168"/>
              </a:xfrm>
              <a:prstGeom prst="rect">
                <a:avLst/>
              </a:prstGeom>
              <a:solidFill>
                <a:srgbClr val="A6B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2" name="Rectangle 586"/>
              <p:cNvSpPr>
                <a:spLocks noChangeArrowheads="1"/>
              </p:cNvSpPr>
              <p:nvPr/>
            </p:nvSpPr>
            <p:spPr bwMode="auto">
              <a:xfrm>
                <a:off x="1200" y="2240"/>
                <a:ext cx="3" cy="168"/>
              </a:xfrm>
              <a:prstGeom prst="rect">
                <a:avLst/>
              </a:prstGeom>
              <a:solidFill>
                <a:srgbClr val="A4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3" name="Rectangle 587"/>
              <p:cNvSpPr>
                <a:spLocks noChangeArrowheads="1"/>
              </p:cNvSpPr>
              <p:nvPr/>
            </p:nvSpPr>
            <p:spPr bwMode="auto">
              <a:xfrm>
                <a:off x="1203" y="2240"/>
                <a:ext cx="3" cy="168"/>
              </a:xfrm>
              <a:prstGeom prst="rect">
                <a:avLst/>
              </a:prstGeom>
              <a:solidFill>
                <a:srgbClr val="A3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4" name="Rectangle 588"/>
              <p:cNvSpPr>
                <a:spLocks noChangeArrowheads="1"/>
              </p:cNvSpPr>
              <p:nvPr/>
            </p:nvSpPr>
            <p:spPr bwMode="auto">
              <a:xfrm>
                <a:off x="1206" y="2240"/>
                <a:ext cx="3" cy="168"/>
              </a:xfrm>
              <a:prstGeom prst="rect">
                <a:avLst/>
              </a:prstGeom>
              <a:solidFill>
                <a:srgbClr val="A1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5" name="Rectangle 589"/>
              <p:cNvSpPr>
                <a:spLocks noChangeArrowheads="1"/>
              </p:cNvSpPr>
              <p:nvPr/>
            </p:nvSpPr>
            <p:spPr bwMode="auto">
              <a:xfrm>
                <a:off x="1209" y="2240"/>
                <a:ext cx="3" cy="168"/>
              </a:xfrm>
              <a:prstGeom prst="rect">
                <a:avLst/>
              </a:prstGeom>
              <a:solidFill>
                <a:srgbClr val="A0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6" name="Rectangle 590"/>
              <p:cNvSpPr>
                <a:spLocks noChangeArrowheads="1"/>
              </p:cNvSpPr>
              <p:nvPr/>
            </p:nvSpPr>
            <p:spPr bwMode="auto">
              <a:xfrm>
                <a:off x="1212" y="2240"/>
                <a:ext cx="3" cy="168"/>
              </a:xfrm>
              <a:prstGeom prst="rect">
                <a:avLst/>
              </a:prstGeom>
              <a:solidFill>
                <a:srgbClr val="9E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7" name="Rectangle 591"/>
              <p:cNvSpPr>
                <a:spLocks noChangeArrowheads="1"/>
              </p:cNvSpPr>
              <p:nvPr/>
            </p:nvSpPr>
            <p:spPr bwMode="auto">
              <a:xfrm>
                <a:off x="1215" y="2240"/>
                <a:ext cx="4" cy="168"/>
              </a:xfrm>
              <a:prstGeom prst="rect">
                <a:avLst/>
              </a:prstGeom>
              <a:solidFill>
                <a:srgbClr val="9DB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8" name="Rectangle 592"/>
              <p:cNvSpPr>
                <a:spLocks noChangeArrowheads="1"/>
              </p:cNvSpPr>
              <p:nvPr/>
            </p:nvSpPr>
            <p:spPr bwMode="auto">
              <a:xfrm>
                <a:off x="1219" y="2240"/>
                <a:ext cx="4" cy="168"/>
              </a:xfrm>
              <a:prstGeom prst="rect">
                <a:avLst/>
              </a:prstGeom>
              <a:solidFill>
                <a:srgbClr val="9B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59" name="Rectangle 593"/>
              <p:cNvSpPr>
                <a:spLocks noChangeArrowheads="1"/>
              </p:cNvSpPr>
              <p:nvPr/>
            </p:nvSpPr>
            <p:spPr bwMode="auto">
              <a:xfrm>
                <a:off x="1223" y="2240"/>
                <a:ext cx="4" cy="168"/>
              </a:xfrm>
              <a:prstGeom prst="rect">
                <a:avLst/>
              </a:prstGeom>
              <a:solidFill>
                <a:srgbClr val="99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0" name="Rectangle 594"/>
              <p:cNvSpPr>
                <a:spLocks noChangeArrowheads="1"/>
              </p:cNvSpPr>
              <p:nvPr/>
            </p:nvSpPr>
            <p:spPr bwMode="auto">
              <a:xfrm>
                <a:off x="1227" y="2240"/>
                <a:ext cx="4" cy="168"/>
              </a:xfrm>
              <a:prstGeom prst="rect">
                <a:avLst/>
              </a:prstGeom>
              <a:solidFill>
                <a:srgbClr val="97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1" name="Rectangle 595"/>
              <p:cNvSpPr>
                <a:spLocks noChangeArrowheads="1"/>
              </p:cNvSpPr>
              <p:nvPr/>
            </p:nvSpPr>
            <p:spPr bwMode="auto">
              <a:xfrm>
                <a:off x="1231" y="2240"/>
                <a:ext cx="2" cy="168"/>
              </a:xfrm>
              <a:prstGeom prst="rect">
                <a:avLst/>
              </a:prstGeom>
              <a:solidFill>
                <a:srgbClr val="96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2" name="Rectangle 596"/>
              <p:cNvSpPr>
                <a:spLocks noChangeArrowheads="1"/>
              </p:cNvSpPr>
              <p:nvPr/>
            </p:nvSpPr>
            <p:spPr bwMode="auto">
              <a:xfrm>
                <a:off x="1233" y="2240"/>
                <a:ext cx="5" cy="168"/>
              </a:xfrm>
              <a:prstGeom prst="rect">
                <a:avLst/>
              </a:prstGeom>
              <a:solidFill>
                <a:srgbClr val="94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3" name="Rectangle 597"/>
              <p:cNvSpPr>
                <a:spLocks noChangeArrowheads="1"/>
              </p:cNvSpPr>
              <p:nvPr/>
            </p:nvSpPr>
            <p:spPr bwMode="auto">
              <a:xfrm>
                <a:off x="1238" y="2240"/>
                <a:ext cx="3" cy="168"/>
              </a:xfrm>
              <a:prstGeom prst="rect">
                <a:avLst/>
              </a:prstGeom>
              <a:solidFill>
                <a:srgbClr val="92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4" name="Rectangle 598"/>
              <p:cNvSpPr>
                <a:spLocks noChangeArrowheads="1"/>
              </p:cNvSpPr>
              <p:nvPr/>
            </p:nvSpPr>
            <p:spPr bwMode="auto">
              <a:xfrm>
                <a:off x="1241" y="2240"/>
                <a:ext cx="4" cy="168"/>
              </a:xfrm>
              <a:prstGeom prst="rect">
                <a:avLst/>
              </a:prstGeom>
              <a:solidFill>
                <a:srgbClr val="91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5" name="Rectangle 599"/>
              <p:cNvSpPr>
                <a:spLocks noChangeArrowheads="1"/>
              </p:cNvSpPr>
              <p:nvPr/>
            </p:nvSpPr>
            <p:spPr bwMode="auto">
              <a:xfrm>
                <a:off x="1245" y="2240"/>
                <a:ext cx="4" cy="168"/>
              </a:xfrm>
              <a:prstGeom prst="rect">
                <a:avLst/>
              </a:prstGeom>
              <a:solidFill>
                <a:srgbClr val="8F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6" name="Rectangle 600"/>
              <p:cNvSpPr>
                <a:spLocks noChangeArrowheads="1"/>
              </p:cNvSpPr>
              <p:nvPr/>
            </p:nvSpPr>
            <p:spPr bwMode="auto">
              <a:xfrm>
                <a:off x="1249" y="2240"/>
                <a:ext cx="4" cy="168"/>
              </a:xfrm>
              <a:prstGeom prst="rect">
                <a:avLst/>
              </a:prstGeom>
              <a:solidFill>
                <a:srgbClr val="8DA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7" name="Rectangle 601"/>
              <p:cNvSpPr>
                <a:spLocks noChangeArrowheads="1"/>
              </p:cNvSpPr>
              <p:nvPr/>
            </p:nvSpPr>
            <p:spPr bwMode="auto">
              <a:xfrm>
                <a:off x="1253" y="2240"/>
                <a:ext cx="4" cy="168"/>
              </a:xfrm>
              <a:prstGeom prst="rect">
                <a:avLst/>
              </a:prstGeom>
              <a:solidFill>
                <a:srgbClr val="8B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8" name="Rectangle 602"/>
              <p:cNvSpPr>
                <a:spLocks noChangeArrowheads="1"/>
              </p:cNvSpPr>
              <p:nvPr/>
            </p:nvSpPr>
            <p:spPr bwMode="auto">
              <a:xfrm>
                <a:off x="1257" y="2240"/>
                <a:ext cx="2" cy="168"/>
              </a:xfrm>
              <a:prstGeom prst="rect">
                <a:avLst/>
              </a:prstGeom>
              <a:solidFill>
                <a:srgbClr val="8AA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69" name="Rectangle 603"/>
              <p:cNvSpPr>
                <a:spLocks noChangeArrowheads="1"/>
              </p:cNvSpPr>
              <p:nvPr/>
            </p:nvSpPr>
            <p:spPr bwMode="auto">
              <a:xfrm>
                <a:off x="1259" y="2240"/>
                <a:ext cx="5" cy="168"/>
              </a:xfrm>
              <a:prstGeom prst="rect">
                <a:avLst/>
              </a:prstGeom>
              <a:solidFill>
                <a:srgbClr val="88A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0" name="Rectangle 604"/>
              <p:cNvSpPr>
                <a:spLocks noChangeArrowheads="1"/>
              </p:cNvSpPr>
              <p:nvPr/>
            </p:nvSpPr>
            <p:spPr bwMode="auto">
              <a:xfrm>
                <a:off x="1264" y="2240"/>
                <a:ext cx="3" cy="168"/>
              </a:xfrm>
              <a:prstGeom prst="rect">
                <a:avLst/>
              </a:prstGeom>
              <a:solidFill>
                <a:srgbClr val="8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1" name="Rectangle 605"/>
              <p:cNvSpPr>
                <a:spLocks noChangeArrowheads="1"/>
              </p:cNvSpPr>
              <p:nvPr/>
            </p:nvSpPr>
            <p:spPr bwMode="auto">
              <a:xfrm>
                <a:off x="1267" y="2240"/>
                <a:ext cx="4" cy="168"/>
              </a:xfrm>
              <a:prstGeom prst="rect">
                <a:avLst/>
              </a:prstGeom>
              <a:solidFill>
                <a:srgbClr val="859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2" name="Rectangle 606"/>
              <p:cNvSpPr>
                <a:spLocks noChangeArrowheads="1"/>
              </p:cNvSpPr>
              <p:nvPr/>
            </p:nvSpPr>
            <p:spPr bwMode="auto">
              <a:xfrm>
                <a:off x="1271" y="2240"/>
                <a:ext cx="4" cy="168"/>
              </a:xfrm>
              <a:prstGeom prst="rect">
                <a:avLst/>
              </a:prstGeom>
              <a:solidFill>
                <a:srgbClr val="839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3" name="Rectangle 607"/>
              <p:cNvSpPr>
                <a:spLocks noChangeArrowheads="1"/>
              </p:cNvSpPr>
              <p:nvPr/>
            </p:nvSpPr>
            <p:spPr bwMode="auto">
              <a:xfrm>
                <a:off x="1275" y="2240"/>
                <a:ext cx="4" cy="168"/>
              </a:xfrm>
              <a:prstGeom prst="rect">
                <a:avLst/>
              </a:prstGeom>
              <a:solidFill>
                <a:srgbClr val="819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4" name="Rectangle 608"/>
              <p:cNvSpPr>
                <a:spLocks noChangeArrowheads="1"/>
              </p:cNvSpPr>
              <p:nvPr/>
            </p:nvSpPr>
            <p:spPr bwMode="auto">
              <a:xfrm>
                <a:off x="1279" y="2240"/>
                <a:ext cx="4" cy="168"/>
              </a:xfrm>
              <a:prstGeom prst="rect">
                <a:avLst/>
              </a:prstGeom>
              <a:solidFill>
                <a:srgbClr val="7F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5" name="Rectangle 609"/>
              <p:cNvSpPr>
                <a:spLocks noChangeArrowheads="1"/>
              </p:cNvSpPr>
              <p:nvPr/>
            </p:nvSpPr>
            <p:spPr bwMode="auto">
              <a:xfrm>
                <a:off x="1283" y="2240"/>
                <a:ext cx="2" cy="168"/>
              </a:xfrm>
              <a:prstGeom prst="rect">
                <a:avLst/>
              </a:prstGeom>
              <a:solidFill>
                <a:srgbClr val="7E9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6" name="Rectangle 610"/>
              <p:cNvSpPr>
                <a:spLocks noChangeArrowheads="1"/>
              </p:cNvSpPr>
              <p:nvPr/>
            </p:nvSpPr>
            <p:spPr bwMode="auto">
              <a:xfrm>
                <a:off x="1285" y="2240"/>
                <a:ext cx="4" cy="168"/>
              </a:xfrm>
              <a:prstGeom prst="rect">
                <a:avLst/>
              </a:prstGeom>
              <a:solidFill>
                <a:srgbClr val="7C9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7" name="Rectangle 611"/>
              <p:cNvSpPr>
                <a:spLocks noChangeArrowheads="1"/>
              </p:cNvSpPr>
              <p:nvPr/>
            </p:nvSpPr>
            <p:spPr bwMode="auto">
              <a:xfrm>
                <a:off x="1289" y="2240"/>
                <a:ext cx="2" cy="168"/>
              </a:xfrm>
              <a:prstGeom prst="rect">
                <a:avLst/>
              </a:prstGeom>
              <a:solidFill>
                <a:srgbClr val="7B9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8" name="Rectangle 612"/>
              <p:cNvSpPr>
                <a:spLocks noChangeArrowheads="1"/>
              </p:cNvSpPr>
              <p:nvPr/>
            </p:nvSpPr>
            <p:spPr bwMode="auto">
              <a:xfrm>
                <a:off x="1291" y="2240"/>
                <a:ext cx="4" cy="168"/>
              </a:xfrm>
              <a:prstGeom prst="rect">
                <a:avLst/>
              </a:prstGeom>
              <a:solidFill>
                <a:srgbClr val="799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79" name="Rectangle 613"/>
              <p:cNvSpPr>
                <a:spLocks noChangeArrowheads="1"/>
              </p:cNvSpPr>
              <p:nvPr/>
            </p:nvSpPr>
            <p:spPr bwMode="auto">
              <a:xfrm>
                <a:off x="1295" y="2240"/>
                <a:ext cx="2" cy="168"/>
              </a:xfrm>
              <a:prstGeom prst="rect">
                <a:avLst/>
              </a:prstGeom>
              <a:solidFill>
                <a:srgbClr val="789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0" name="Rectangle 614"/>
              <p:cNvSpPr>
                <a:spLocks noChangeArrowheads="1"/>
              </p:cNvSpPr>
              <p:nvPr/>
            </p:nvSpPr>
            <p:spPr bwMode="auto">
              <a:xfrm>
                <a:off x="1297" y="2240"/>
                <a:ext cx="4" cy="168"/>
              </a:xfrm>
              <a:prstGeom prst="rect">
                <a:avLst/>
              </a:prstGeom>
              <a:solidFill>
                <a:srgbClr val="769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1" name="Rectangle 615"/>
              <p:cNvSpPr>
                <a:spLocks noChangeArrowheads="1"/>
              </p:cNvSpPr>
              <p:nvPr/>
            </p:nvSpPr>
            <p:spPr bwMode="auto">
              <a:xfrm>
                <a:off x="1301" y="2240"/>
                <a:ext cx="2" cy="168"/>
              </a:xfrm>
              <a:prstGeom prst="rect">
                <a:avLst/>
              </a:prstGeom>
              <a:solidFill>
                <a:srgbClr val="759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2" name="Rectangle 616"/>
              <p:cNvSpPr>
                <a:spLocks noChangeArrowheads="1"/>
              </p:cNvSpPr>
              <p:nvPr/>
            </p:nvSpPr>
            <p:spPr bwMode="auto">
              <a:xfrm>
                <a:off x="1303" y="2240"/>
                <a:ext cx="5" cy="168"/>
              </a:xfrm>
              <a:prstGeom prst="rect">
                <a:avLst/>
              </a:prstGeom>
              <a:solidFill>
                <a:srgbClr val="739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3" name="Rectangle 617"/>
              <p:cNvSpPr>
                <a:spLocks noChangeArrowheads="1"/>
              </p:cNvSpPr>
              <p:nvPr/>
            </p:nvSpPr>
            <p:spPr bwMode="auto">
              <a:xfrm>
                <a:off x="1308" y="2240"/>
                <a:ext cx="4" cy="168"/>
              </a:xfrm>
              <a:prstGeom prst="rect">
                <a:avLst/>
              </a:prstGeom>
              <a:solidFill>
                <a:srgbClr val="718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4" name="Rectangle 618"/>
              <p:cNvSpPr>
                <a:spLocks noChangeArrowheads="1"/>
              </p:cNvSpPr>
              <p:nvPr/>
            </p:nvSpPr>
            <p:spPr bwMode="auto">
              <a:xfrm>
                <a:off x="1312" y="2240"/>
                <a:ext cx="3" cy="168"/>
              </a:xfrm>
              <a:prstGeom prst="rect">
                <a:avLst/>
              </a:prstGeom>
              <a:solidFill>
                <a:srgbClr val="6F8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5" name="Rectangle 619"/>
              <p:cNvSpPr>
                <a:spLocks noChangeArrowheads="1"/>
              </p:cNvSpPr>
              <p:nvPr/>
            </p:nvSpPr>
            <p:spPr bwMode="auto">
              <a:xfrm>
                <a:off x="1315" y="2240"/>
                <a:ext cx="3" cy="168"/>
              </a:xfrm>
              <a:prstGeom prst="rect">
                <a:avLst/>
              </a:prstGeom>
              <a:solidFill>
                <a:srgbClr val="6E8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6" name="Rectangle 620"/>
              <p:cNvSpPr>
                <a:spLocks noChangeArrowheads="1"/>
              </p:cNvSpPr>
              <p:nvPr/>
            </p:nvSpPr>
            <p:spPr bwMode="auto">
              <a:xfrm>
                <a:off x="1318" y="2240"/>
                <a:ext cx="4" cy="168"/>
              </a:xfrm>
              <a:prstGeom prst="rect">
                <a:avLst/>
              </a:prstGeom>
              <a:solidFill>
                <a:srgbClr val="6C8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7" name="Rectangle 621"/>
              <p:cNvSpPr>
                <a:spLocks noChangeArrowheads="1"/>
              </p:cNvSpPr>
              <p:nvPr/>
            </p:nvSpPr>
            <p:spPr bwMode="auto">
              <a:xfrm>
                <a:off x="1322" y="2240"/>
                <a:ext cx="5" cy="168"/>
              </a:xfrm>
              <a:prstGeom prst="rect">
                <a:avLst/>
              </a:prstGeom>
              <a:solidFill>
                <a:srgbClr val="6A8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8" name="Rectangle 622"/>
              <p:cNvSpPr>
                <a:spLocks noChangeArrowheads="1"/>
              </p:cNvSpPr>
              <p:nvPr/>
            </p:nvSpPr>
            <p:spPr bwMode="auto">
              <a:xfrm>
                <a:off x="1327" y="2240"/>
                <a:ext cx="3" cy="168"/>
              </a:xfrm>
              <a:prstGeom prst="rect">
                <a:avLst/>
              </a:prstGeom>
              <a:solidFill>
                <a:srgbClr val="688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89" name="Rectangle 623"/>
              <p:cNvSpPr>
                <a:spLocks noChangeArrowheads="1"/>
              </p:cNvSpPr>
              <p:nvPr/>
            </p:nvSpPr>
            <p:spPr bwMode="auto">
              <a:xfrm>
                <a:off x="1330" y="2240"/>
                <a:ext cx="3" cy="168"/>
              </a:xfrm>
              <a:prstGeom prst="rect">
                <a:avLst/>
              </a:prstGeom>
              <a:solidFill>
                <a:srgbClr val="678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0" name="Rectangle 624"/>
              <p:cNvSpPr>
                <a:spLocks noChangeArrowheads="1"/>
              </p:cNvSpPr>
              <p:nvPr/>
            </p:nvSpPr>
            <p:spPr bwMode="auto">
              <a:xfrm>
                <a:off x="1333" y="2240"/>
                <a:ext cx="4" cy="168"/>
              </a:xfrm>
              <a:prstGeom prst="rect">
                <a:avLst/>
              </a:prstGeom>
              <a:solidFill>
                <a:srgbClr val="658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1" name="Rectangle 625"/>
              <p:cNvSpPr>
                <a:spLocks noChangeArrowheads="1"/>
              </p:cNvSpPr>
              <p:nvPr/>
            </p:nvSpPr>
            <p:spPr bwMode="auto">
              <a:xfrm>
                <a:off x="1337" y="2240"/>
                <a:ext cx="3" cy="168"/>
              </a:xfrm>
              <a:prstGeom prst="rect">
                <a:avLst/>
              </a:prstGeom>
              <a:solidFill>
                <a:srgbClr val="638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2" name="Rectangle 626"/>
              <p:cNvSpPr>
                <a:spLocks noChangeArrowheads="1"/>
              </p:cNvSpPr>
              <p:nvPr/>
            </p:nvSpPr>
            <p:spPr bwMode="auto">
              <a:xfrm>
                <a:off x="1340" y="2240"/>
                <a:ext cx="4" cy="168"/>
              </a:xfrm>
              <a:prstGeom prst="rect">
                <a:avLst/>
              </a:prstGeom>
              <a:solidFill>
                <a:srgbClr val="628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3" name="Rectangle 627"/>
              <p:cNvSpPr>
                <a:spLocks noChangeArrowheads="1"/>
              </p:cNvSpPr>
              <p:nvPr/>
            </p:nvSpPr>
            <p:spPr bwMode="auto">
              <a:xfrm>
                <a:off x="1344" y="2240"/>
                <a:ext cx="4" cy="168"/>
              </a:xfrm>
              <a:prstGeom prst="rect">
                <a:avLst/>
              </a:prstGeom>
              <a:solidFill>
                <a:srgbClr val="608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4" name="Rectangle 628"/>
              <p:cNvSpPr>
                <a:spLocks noChangeArrowheads="1"/>
              </p:cNvSpPr>
              <p:nvPr/>
            </p:nvSpPr>
            <p:spPr bwMode="auto">
              <a:xfrm>
                <a:off x="1348" y="2240"/>
                <a:ext cx="5" cy="168"/>
              </a:xfrm>
              <a:prstGeom prst="rect">
                <a:avLst/>
              </a:prstGeom>
              <a:solidFill>
                <a:srgbClr val="5E7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5" name="Rectangle 629"/>
              <p:cNvSpPr>
                <a:spLocks noChangeArrowheads="1"/>
              </p:cNvSpPr>
              <p:nvPr/>
            </p:nvSpPr>
            <p:spPr bwMode="auto">
              <a:xfrm>
                <a:off x="1353" y="2240"/>
                <a:ext cx="3" cy="168"/>
              </a:xfrm>
              <a:prstGeom prst="rect">
                <a:avLst/>
              </a:prstGeom>
              <a:solidFill>
                <a:srgbClr val="5C7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6" name="Rectangle 630"/>
              <p:cNvSpPr>
                <a:spLocks noChangeArrowheads="1"/>
              </p:cNvSpPr>
              <p:nvPr/>
            </p:nvSpPr>
            <p:spPr bwMode="auto">
              <a:xfrm>
                <a:off x="1356" y="2240"/>
                <a:ext cx="3" cy="168"/>
              </a:xfrm>
              <a:prstGeom prst="rect">
                <a:avLst/>
              </a:prstGeom>
              <a:solidFill>
                <a:srgbClr val="5B7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7" name="Rectangle 631"/>
              <p:cNvSpPr>
                <a:spLocks noChangeArrowheads="1"/>
              </p:cNvSpPr>
              <p:nvPr/>
            </p:nvSpPr>
            <p:spPr bwMode="auto">
              <a:xfrm>
                <a:off x="1359" y="2240"/>
                <a:ext cx="3" cy="168"/>
              </a:xfrm>
              <a:prstGeom prst="rect">
                <a:avLst/>
              </a:prstGeom>
              <a:solidFill>
                <a:srgbClr val="597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8" name="Rectangle 632"/>
              <p:cNvSpPr>
                <a:spLocks noChangeArrowheads="1"/>
              </p:cNvSpPr>
              <p:nvPr/>
            </p:nvSpPr>
            <p:spPr bwMode="auto">
              <a:xfrm>
                <a:off x="1362" y="2240"/>
                <a:ext cx="3" cy="168"/>
              </a:xfrm>
              <a:prstGeom prst="rect">
                <a:avLst/>
              </a:prstGeom>
              <a:solidFill>
                <a:srgbClr val="587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99" name="Rectangle 633"/>
              <p:cNvSpPr>
                <a:spLocks noChangeArrowheads="1"/>
              </p:cNvSpPr>
              <p:nvPr/>
            </p:nvSpPr>
            <p:spPr bwMode="auto">
              <a:xfrm>
                <a:off x="1365" y="2240"/>
                <a:ext cx="3" cy="168"/>
              </a:xfrm>
              <a:prstGeom prst="rect">
                <a:avLst/>
              </a:prstGeom>
              <a:solidFill>
                <a:srgbClr val="567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0" name="Rectangle 634"/>
              <p:cNvSpPr>
                <a:spLocks noChangeArrowheads="1"/>
              </p:cNvSpPr>
              <p:nvPr/>
            </p:nvSpPr>
            <p:spPr bwMode="auto">
              <a:xfrm>
                <a:off x="1368" y="2240"/>
                <a:ext cx="3" cy="168"/>
              </a:xfrm>
              <a:prstGeom prst="rect">
                <a:avLst/>
              </a:prstGeom>
              <a:solidFill>
                <a:srgbClr val="557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1" name="Rectangle 635"/>
              <p:cNvSpPr>
                <a:spLocks noChangeArrowheads="1"/>
              </p:cNvSpPr>
              <p:nvPr/>
            </p:nvSpPr>
            <p:spPr bwMode="auto">
              <a:xfrm>
                <a:off x="1371" y="2240"/>
                <a:ext cx="3" cy="168"/>
              </a:xfrm>
              <a:prstGeom prst="rect">
                <a:avLst/>
              </a:prstGeom>
              <a:solidFill>
                <a:srgbClr val="537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2" name="Rectangle 636"/>
              <p:cNvSpPr>
                <a:spLocks noChangeArrowheads="1"/>
              </p:cNvSpPr>
              <p:nvPr/>
            </p:nvSpPr>
            <p:spPr bwMode="auto">
              <a:xfrm>
                <a:off x="1374" y="2240"/>
                <a:ext cx="3" cy="168"/>
              </a:xfrm>
              <a:prstGeom prst="rect">
                <a:avLst/>
              </a:prstGeom>
              <a:solidFill>
                <a:srgbClr val="527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3" name="Rectangle 637"/>
              <p:cNvSpPr>
                <a:spLocks noChangeArrowheads="1"/>
              </p:cNvSpPr>
              <p:nvPr/>
            </p:nvSpPr>
            <p:spPr bwMode="auto">
              <a:xfrm>
                <a:off x="1377" y="2240"/>
                <a:ext cx="3" cy="168"/>
              </a:xfrm>
              <a:prstGeom prst="rect">
                <a:avLst/>
              </a:prstGeom>
              <a:solidFill>
                <a:srgbClr val="507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4" name="Rectangle 638"/>
              <p:cNvSpPr>
                <a:spLocks noChangeArrowheads="1"/>
              </p:cNvSpPr>
              <p:nvPr/>
            </p:nvSpPr>
            <p:spPr bwMode="auto">
              <a:xfrm>
                <a:off x="1380" y="2240"/>
                <a:ext cx="3" cy="168"/>
              </a:xfrm>
              <a:prstGeom prst="rect">
                <a:avLst/>
              </a:prstGeom>
              <a:solidFill>
                <a:srgbClr val="4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5" name="Rectangle 639"/>
              <p:cNvSpPr>
                <a:spLocks noChangeArrowheads="1"/>
              </p:cNvSpPr>
              <p:nvPr/>
            </p:nvSpPr>
            <p:spPr bwMode="auto">
              <a:xfrm>
                <a:off x="1383" y="2240"/>
                <a:ext cx="3" cy="168"/>
              </a:xfrm>
              <a:prstGeom prst="rect">
                <a:avLst/>
              </a:prstGeom>
              <a:solidFill>
                <a:srgbClr val="4D7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6" name="Rectangle 640"/>
              <p:cNvSpPr>
                <a:spLocks noChangeArrowheads="1"/>
              </p:cNvSpPr>
              <p:nvPr/>
            </p:nvSpPr>
            <p:spPr bwMode="auto">
              <a:xfrm>
                <a:off x="1386" y="2240"/>
                <a:ext cx="3" cy="168"/>
              </a:xfrm>
              <a:prstGeom prst="rect">
                <a:avLst/>
              </a:prstGeom>
              <a:solidFill>
                <a:srgbClr val="4C7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7" name="Rectangle 641"/>
              <p:cNvSpPr>
                <a:spLocks noChangeArrowheads="1"/>
              </p:cNvSpPr>
              <p:nvPr/>
            </p:nvSpPr>
            <p:spPr bwMode="auto">
              <a:xfrm>
                <a:off x="1389" y="2240"/>
                <a:ext cx="4" cy="168"/>
              </a:xfrm>
              <a:prstGeom prst="rect">
                <a:avLst/>
              </a:prstGeom>
              <a:solidFill>
                <a:srgbClr val="4A7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8" name="Rectangle 642"/>
              <p:cNvSpPr>
                <a:spLocks noChangeArrowheads="1"/>
              </p:cNvSpPr>
              <p:nvPr/>
            </p:nvSpPr>
            <p:spPr bwMode="auto">
              <a:xfrm>
                <a:off x="1393" y="2240"/>
                <a:ext cx="5" cy="168"/>
              </a:xfrm>
              <a:prstGeom prst="rect">
                <a:avLst/>
              </a:prstGeom>
              <a:solidFill>
                <a:srgbClr val="486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09" name="Rectangle 643"/>
              <p:cNvSpPr>
                <a:spLocks noChangeArrowheads="1"/>
              </p:cNvSpPr>
              <p:nvPr/>
            </p:nvSpPr>
            <p:spPr bwMode="auto">
              <a:xfrm>
                <a:off x="1398" y="2240"/>
                <a:ext cx="3" cy="168"/>
              </a:xfrm>
              <a:prstGeom prst="rect">
                <a:avLst/>
              </a:prstGeom>
              <a:solidFill>
                <a:srgbClr val="466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10" name="Rectangle 644"/>
              <p:cNvSpPr>
                <a:spLocks noChangeArrowheads="1"/>
              </p:cNvSpPr>
              <p:nvPr/>
            </p:nvSpPr>
            <p:spPr bwMode="auto">
              <a:xfrm>
                <a:off x="1401" y="2240"/>
                <a:ext cx="3" cy="168"/>
              </a:xfrm>
              <a:prstGeom prst="rect">
                <a:avLst/>
              </a:prstGeom>
              <a:solidFill>
                <a:srgbClr val="456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11" name="Rectangle 645"/>
              <p:cNvSpPr>
                <a:spLocks noChangeArrowheads="1"/>
              </p:cNvSpPr>
              <p:nvPr/>
            </p:nvSpPr>
            <p:spPr bwMode="auto">
              <a:xfrm>
                <a:off x="1404" y="2240"/>
                <a:ext cx="4" cy="168"/>
              </a:xfrm>
              <a:prstGeom prst="rect">
                <a:avLst/>
              </a:prstGeom>
              <a:solidFill>
                <a:srgbClr val="436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12" name="Rectangle 646"/>
              <p:cNvSpPr>
                <a:spLocks noChangeArrowheads="1"/>
              </p:cNvSpPr>
              <p:nvPr/>
            </p:nvSpPr>
            <p:spPr bwMode="auto">
              <a:xfrm>
                <a:off x="1408" y="2240"/>
                <a:ext cx="3" cy="168"/>
              </a:xfrm>
              <a:prstGeom prst="rect">
                <a:avLst/>
              </a:prstGeom>
              <a:solidFill>
                <a:srgbClr val="41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13" name="Rectangle 647"/>
              <p:cNvSpPr>
                <a:spLocks noChangeArrowheads="1"/>
              </p:cNvSpPr>
              <p:nvPr/>
            </p:nvSpPr>
            <p:spPr bwMode="auto">
              <a:xfrm>
                <a:off x="1411" y="2240"/>
                <a:ext cx="4" cy="168"/>
              </a:xfrm>
              <a:prstGeom prst="rect">
                <a:avLst/>
              </a:prstGeom>
              <a:solidFill>
                <a:srgbClr val="406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14" name="Rectangle 648"/>
              <p:cNvSpPr>
                <a:spLocks noChangeArrowheads="1"/>
              </p:cNvSpPr>
              <p:nvPr/>
            </p:nvSpPr>
            <p:spPr bwMode="auto">
              <a:xfrm>
                <a:off x="1415" y="2240"/>
                <a:ext cx="4" cy="168"/>
              </a:xfrm>
              <a:prstGeom prst="rect">
                <a:avLst/>
              </a:prstGeom>
              <a:solidFill>
                <a:srgbClr val="3E6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3975" name="Group 850"/>
            <p:cNvGrpSpPr>
              <a:grpSpLocks/>
            </p:cNvGrpSpPr>
            <p:nvPr/>
          </p:nvGrpSpPr>
          <p:grpSpPr bwMode="auto">
            <a:xfrm>
              <a:off x="844" y="1572"/>
              <a:ext cx="1606" cy="836"/>
              <a:chOff x="844" y="1572"/>
              <a:chExt cx="1606" cy="836"/>
            </a:xfrm>
          </p:grpSpPr>
          <p:sp>
            <p:nvSpPr>
              <p:cNvPr id="24015" name="Rectangle 650"/>
              <p:cNvSpPr>
                <a:spLocks noChangeArrowheads="1"/>
              </p:cNvSpPr>
              <p:nvPr/>
            </p:nvSpPr>
            <p:spPr bwMode="auto">
              <a:xfrm>
                <a:off x="1419" y="2240"/>
                <a:ext cx="4" cy="168"/>
              </a:xfrm>
              <a:prstGeom prst="rect">
                <a:avLst/>
              </a:prstGeom>
              <a:solidFill>
                <a:srgbClr val="3C64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16" name="Rectangle 651"/>
              <p:cNvSpPr>
                <a:spLocks noChangeArrowheads="1"/>
              </p:cNvSpPr>
              <p:nvPr/>
            </p:nvSpPr>
            <p:spPr bwMode="auto">
              <a:xfrm>
                <a:off x="1423" y="2240"/>
                <a:ext cx="4" cy="168"/>
              </a:xfrm>
              <a:prstGeom prst="rect">
                <a:avLst/>
              </a:prstGeom>
              <a:solidFill>
                <a:srgbClr val="3A6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17" name="Rectangle 652"/>
              <p:cNvSpPr>
                <a:spLocks noChangeArrowheads="1"/>
              </p:cNvSpPr>
              <p:nvPr/>
            </p:nvSpPr>
            <p:spPr bwMode="auto">
              <a:xfrm>
                <a:off x="1427" y="2240"/>
                <a:ext cx="2" cy="168"/>
              </a:xfrm>
              <a:prstGeom prst="rect">
                <a:avLst/>
              </a:prstGeom>
              <a:solidFill>
                <a:srgbClr val="39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18" name="Rectangle 653"/>
              <p:cNvSpPr>
                <a:spLocks noChangeArrowheads="1"/>
              </p:cNvSpPr>
              <p:nvPr/>
            </p:nvSpPr>
            <p:spPr bwMode="auto">
              <a:xfrm>
                <a:off x="1429" y="2240"/>
                <a:ext cx="1" cy="168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19" name="Rectangle 654"/>
              <p:cNvSpPr>
                <a:spLocks noChangeArrowheads="1"/>
              </p:cNvSpPr>
              <p:nvPr/>
            </p:nvSpPr>
            <p:spPr bwMode="auto">
              <a:xfrm>
                <a:off x="844" y="1906"/>
                <a:ext cx="30" cy="168"/>
              </a:xfrm>
              <a:prstGeom prst="rect">
                <a:avLst/>
              </a:prstGeom>
              <a:solidFill>
                <a:srgbClr val="E1E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0" name="Rectangle 655"/>
              <p:cNvSpPr>
                <a:spLocks noChangeArrowheads="1"/>
              </p:cNvSpPr>
              <p:nvPr/>
            </p:nvSpPr>
            <p:spPr bwMode="auto">
              <a:xfrm>
                <a:off x="874" y="1906"/>
                <a:ext cx="35" cy="168"/>
              </a:xfrm>
              <a:prstGeom prst="rect">
                <a:avLst/>
              </a:prstGeom>
              <a:solidFill>
                <a:srgbClr val="DFE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1" name="Rectangle 656"/>
              <p:cNvSpPr>
                <a:spLocks noChangeArrowheads="1"/>
              </p:cNvSpPr>
              <p:nvPr/>
            </p:nvSpPr>
            <p:spPr bwMode="auto">
              <a:xfrm>
                <a:off x="909" y="1906"/>
                <a:ext cx="24" cy="168"/>
              </a:xfrm>
              <a:prstGeom prst="rect">
                <a:avLst/>
              </a:prstGeom>
              <a:solidFill>
                <a:srgbClr val="DE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2" name="Rectangle 657"/>
              <p:cNvSpPr>
                <a:spLocks noChangeArrowheads="1"/>
              </p:cNvSpPr>
              <p:nvPr/>
            </p:nvSpPr>
            <p:spPr bwMode="auto">
              <a:xfrm>
                <a:off x="933" y="1906"/>
                <a:ext cx="29" cy="168"/>
              </a:xfrm>
              <a:prstGeom prst="rect">
                <a:avLst/>
              </a:prstGeom>
              <a:solidFill>
                <a:srgbClr val="DC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3" name="Rectangle 658"/>
              <p:cNvSpPr>
                <a:spLocks noChangeArrowheads="1"/>
              </p:cNvSpPr>
              <p:nvPr/>
            </p:nvSpPr>
            <p:spPr bwMode="auto">
              <a:xfrm>
                <a:off x="962" y="1906"/>
                <a:ext cx="29" cy="168"/>
              </a:xfrm>
              <a:prstGeom prst="rect">
                <a:avLst/>
              </a:prstGeom>
              <a:solidFill>
                <a:srgbClr val="DBE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4" name="Rectangle 659"/>
              <p:cNvSpPr>
                <a:spLocks noChangeArrowheads="1"/>
              </p:cNvSpPr>
              <p:nvPr/>
            </p:nvSpPr>
            <p:spPr bwMode="auto">
              <a:xfrm>
                <a:off x="991" y="1906"/>
                <a:ext cx="40" cy="168"/>
              </a:xfrm>
              <a:prstGeom prst="rect">
                <a:avLst/>
              </a:prstGeom>
              <a:solidFill>
                <a:srgbClr val="D9E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5" name="Rectangle 660"/>
              <p:cNvSpPr>
                <a:spLocks noChangeArrowheads="1"/>
              </p:cNvSpPr>
              <p:nvPr/>
            </p:nvSpPr>
            <p:spPr bwMode="auto">
              <a:xfrm>
                <a:off x="1031" y="1906"/>
                <a:ext cx="36" cy="168"/>
              </a:xfrm>
              <a:prstGeom prst="rect">
                <a:avLst/>
              </a:prstGeom>
              <a:solidFill>
                <a:srgbClr val="D7E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6" name="Rectangle 661"/>
              <p:cNvSpPr>
                <a:spLocks noChangeArrowheads="1"/>
              </p:cNvSpPr>
              <p:nvPr/>
            </p:nvSpPr>
            <p:spPr bwMode="auto">
              <a:xfrm>
                <a:off x="1067" y="1906"/>
                <a:ext cx="26" cy="168"/>
              </a:xfrm>
              <a:prstGeom prst="rect">
                <a:avLst/>
              </a:prstGeom>
              <a:solidFill>
                <a:srgbClr val="D6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7" name="Rectangle 662"/>
              <p:cNvSpPr>
                <a:spLocks noChangeArrowheads="1"/>
              </p:cNvSpPr>
              <p:nvPr/>
            </p:nvSpPr>
            <p:spPr bwMode="auto">
              <a:xfrm>
                <a:off x="1093" y="1906"/>
                <a:ext cx="46" cy="168"/>
              </a:xfrm>
              <a:prstGeom prst="rect">
                <a:avLst/>
              </a:prstGeom>
              <a:solidFill>
                <a:srgbClr val="D4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8" name="Rectangle 663"/>
              <p:cNvSpPr>
                <a:spLocks noChangeArrowheads="1"/>
              </p:cNvSpPr>
              <p:nvPr/>
            </p:nvSpPr>
            <p:spPr bwMode="auto">
              <a:xfrm>
                <a:off x="1139" y="1906"/>
                <a:ext cx="30" cy="168"/>
              </a:xfrm>
              <a:prstGeom prst="rect">
                <a:avLst/>
              </a:prstGeom>
              <a:solidFill>
                <a:srgbClr val="D3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29" name="Rectangle 664"/>
              <p:cNvSpPr>
                <a:spLocks noChangeArrowheads="1"/>
              </p:cNvSpPr>
              <p:nvPr/>
            </p:nvSpPr>
            <p:spPr bwMode="auto">
              <a:xfrm>
                <a:off x="1169" y="1906"/>
                <a:ext cx="29" cy="168"/>
              </a:xfrm>
              <a:prstGeom prst="rect">
                <a:avLst/>
              </a:prstGeom>
              <a:solidFill>
                <a:srgbClr val="D1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0" name="Rectangle 665"/>
              <p:cNvSpPr>
                <a:spLocks noChangeArrowheads="1"/>
              </p:cNvSpPr>
              <p:nvPr/>
            </p:nvSpPr>
            <p:spPr bwMode="auto">
              <a:xfrm>
                <a:off x="1198" y="1906"/>
                <a:ext cx="29" cy="168"/>
              </a:xfrm>
              <a:prstGeom prst="rect">
                <a:avLst/>
              </a:prstGeom>
              <a:solidFill>
                <a:srgbClr val="D0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1" name="Rectangle 666"/>
              <p:cNvSpPr>
                <a:spLocks noChangeArrowheads="1"/>
              </p:cNvSpPr>
              <p:nvPr/>
            </p:nvSpPr>
            <p:spPr bwMode="auto">
              <a:xfrm>
                <a:off x="1227" y="1906"/>
                <a:ext cx="39" cy="168"/>
              </a:xfrm>
              <a:prstGeom prst="rect">
                <a:avLst/>
              </a:prstGeom>
              <a:solidFill>
                <a:srgbClr val="CED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2" name="Rectangle 667"/>
              <p:cNvSpPr>
                <a:spLocks noChangeArrowheads="1"/>
              </p:cNvSpPr>
              <p:nvPr/>
            </p:nvSpPr>
            <p:spPr bwMode="auto">
              <a:xfrm>
                <a:off x="1266" y="1906"/>
                <a:ext cx="36" cy="168"/>
              </a:xfrm>
              <a:prstGeom prst="rect">
                <a:avLst/>
              </a:prstGeom>
              <a:solidFill>
                <a:srgbClr val="CCD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3" name="Rectangle 668"/>
              <p:cNvSpPr>
                <a:spLocks noChangeArrowheads="1"/>
              </p:cNvSpPr>
              <p:nvPr/>
            </p:nvSpPr>
            <p:spPr bwMode="auto">
              <a:xfrm>
                <a:off x="1302" y="1906"/>
                <a:ext cx="24" cy="168"/>
              </a:xfrm>
              <a:prstGeom prst="rect">
                <a:avLst/>
              </a:prstGeom>
              <a:solidFill>
                <a:srgbClr val="CB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4" name="Rectangle 669"/>
              <p:cNvSpPr>
                <a:spLocks noChangeArrowheads="1"/>
              </p:cNvSpPr>
              <p:nvPr/>
            </p:nvSpPr>
            <p:spPr bwMode="auto">
              <a:xfrm>
                <a:off x="1326" y="1906"/>
                <a:ext cx="29" cy="168"/>
              </a:xfrm>
              <a:prstGeom prst="rect">
                <a:avLst/>
              </a:prstGeom>
              <a:solidFill>
                <a:srgbClr val="C9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5" name="Rectangle 670"/>
              <p:cNvSpPr>
                <a:spLocks noChangeArrowheads="1"/>
              </p:cNvSpPr>
              <p:nvPr/>
            </p:nvSpPr>
            <p:spPr bwMode="auto">
              <a:xfrm>
                <a:off x="1355" y="1906"/>
                <a:ext cx="30" cy="168"/>
              </a:xfrm>
              <a:prstGeom prst="rect">
                <a:avLst/>
              </a:prstGeom>
              <a:solidFill>
                <a:srgbClr val="C8D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6" name="Rectangle 671"/>
              <p:cNvSpPr>
                <a:spLocks noChangeArrowheads="1"/>
              </p:cNvSpPr>
              <p:nvPr/>
            </p:nvSpPr>
            <p:spPr bwMode="auto">
              <a:xfrm>
                <a:off x="1385" y="1906"/>
                <a:ext cx="38" cy="168"/>
              </a:xfrm>
              <a:prstGeom prst="rect">
                <a:avLst/>
              </a:prstGeom>
              <a:solidFill>
                <a:srgbClr val="C6D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7" name="Rectangle 672"/>
              <p:cNvSpPr>
                <a:spLocks noChangeArrowheads="1"/>
              </p:cNvSpPr>
              <p:nvPr/>
            </p:nvSpPr>
            <p:spPr bwMode="auto">
              <a:xfrm>
                <a:off x="1423" y="1906"/>
                <a:ext cx="37" cy="168"/>
              </a:xfrm>
              <a:prstGeom prst="rect">
                <a:avLst/>
              </a:prstGeom>
              <a:solidFill>
                <a:srgbClr val="C4D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8" name="Rectangle 673"/>
              <p:cNvSpPr>
                <a:spLocks noChangeArrowheads="1"/>
              </p:cNvSpPr>
              <p:nvPr/>
            </p:nvSpPr>
            <p:spPr bwMode="auto">
              <a:xfrm>
                <a:off x="1460" y="1906"/>
                <a:ext cx="15" cy="168"/>
              </a:xfrm>
              <a:prstGeom prst="rect">
                <a:avLst/>
              </a:prstGeom>
              <a:solidFill>
                <a:srgbClr val="C3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39" name="Rectangle 674"/>
              <p:cNvSpPr>
                <a:spLocks noChangeArrowheads="1"/>
              </p:cNvSpPr>
              <p:nvPr/>
            </p:nvSpPr>
            <p:spPr bwMode="auto">
              <a:xfrm>
                <a:off x="1475" y="1906"/>
                <a:ext cx="8" cy="168"/>
              </a:xfrm>
              <a:prstGeom prst="rect">
                <a:avLst/>
              </a:prstGeom>
              <a:solidFill>
                <a:srgbClr val="C1D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0" name="Rectangle 675"/>
              <p:cNvSpPr>
                <a:spLocks noChangeArrowheads="1"/>
              </p:cNvSpPr>
              <p:nvPr/>
            </p:nvSpPr>
            <p:spPr bwMode="auto">
              <a:xfrm>
                <a:off x="1483" y="1906"/>
                <a:ext cx="5" cy="168"/>
              </a:xfrm>
              <a:prstGeom prst="rect">
                <a:avLst/>
              </a:prstGeom>
              <a:solidFill>
                <a:srgbClr val="C0C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1" name="Rectangle 676"/>
              <p:cNvSpPr>
                <a:spLocks noChangeArrowheads="1"/>
              </p:cNvSpPr>
              <p:nvPr/>
            </p:nvSpPr>
            <p:spPr bwMode="auto">
              <a:xfrm>
                <a:off x="1488" y="1906"/>
                <a:ext cx="10" cy="168"/>
              </a:xfrm>
              <a:prstGeom prst="rect">
                <a:avLst/>
              </a:prstGeom>
              <a:solidFill>
                <a:srgbClr val="BEC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2" name="Rectangle 677"/>
              <p:cNvSpPr>
                <a:spLocks noChangeArrowheads="1"/>
              </p:cNvSpPr>
              <p:nvPr/>
            </p:nvSpPr>
            <p:spPr bwMode="auto">
              <a:xfrm>
                <a:off x="1498" y="1906"/>
                <a:ext cx="9" cy="168"/>
              </a:xfrm>
              <a:prstGeom prst="rect">
                <a:avLst/>
              </a:prstGeom>
              <a:solidFill>
                <a:srgbClr val="BCCC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3" name="Rectangle 678"/>
              <p:cNvSpPr>
                <a:spLocks noChangeArrowheads="1"/>
              </p:cNvSpPr>
              <p:nvPr/>
            </p:nvSpPr>
            <p:spPr bwMode="auto">
              <a:xfrm>
                <a:off x="1507" y="1906"/>
                <a:ext cx="8" cy="168"/>
              </a:xfrm>
              <a:prstGeom prst="rect">
                <a:avLst/>
              </a:prstGeom>
              <a:solidFill>
                <a:srgbClr val="BAC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4" name="Rectangle 679"/>
              <p:cNvSpPr>
                <a:spLocks noChangeArrowheads="1"/>
              </p:cNvSpPr>
              <p:nvPr/>
            </p:nvSpPr>
            <p:spPr bwMode="auto">
              <a:xfrm>
                <a:off x="1515" y="1906"/>
                <a:ext cx="6" cy="168"/>
              </a:xfrm>
              <a:prstGeom prst="rect">
                <a:avLst/>
              </a:prstGeom>
              <a:solidFill>
                <a:srgbClr val="B9C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5" name="Rectangle 680"/>
              <p:cNvSpPr>
                <a:spLocks noChangeArrowheads="1"/>
              </p:cNvSpPr>
              <p:nvPr/>
            </p:nvSpPr>
            <p:spPr bwMode="auto">
              <a:xfrm>
                <a:off x="1521" y="1906"/>
                <a:ext cx="10" cy="168"/>
              </a:xfrm>
              <a:prstGeom prst="rect">
                <a:avLst/>
              </a:prstGeom>
              <a:solidFill>
                <a:srgbClr val="B7C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6" name="Rectangle 681"/>
              <p:cNvSpPr>
                <a:spLocks noChangeArrowheads="1"/>
              </p:cNvSpPr>
              <p:nvPr/>
            </p:nvSpPr>
            <p:spPr bwMode="auto">
              <a:xfrm>
                <a:off x="1531" y="1906"/>
                <a:ext cx="6" cy="168"/>
              </a:xfrm>
              <a:prstGeom prst="rect">
                <a:avLst/>
              </a:prstGeom>
              <a:solidFill>
                <a:srgbClr val="B5C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7" name="Rectangle 682"/>
              <p:cNvSpPr>
                <a:spLocks noChangeArrowheads="1"/>
              </p:cNvSpPr>
              <p:nvPr/>
            </p:nvSpPr>
            <p:spPr bwMode="auto">
              <a:xfrm>
                <a:off x="1537" y="1906"/>
                <a:ext cx="7" cy="168"/>
              </a:xfrm>
              <a:prstGeom prst="rect">
                <a:avLst/>
              </a:prstGeom>
              <a:solidFill>
                <a:srgbClr val="B4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8" name="Rectangle 683"/>
              <p:cNvSpPr>
                <a:spLocks noChangeArrowheads="1"/>
              </p:cNvSpPr>
              <p:nvPr/>
            </p:nvSpPr>
            <p:spPr bwMode="auto">
              <a:xfrm>
                <a:off x="1544" y="1906"/>
                <a:ext cx="9" cy="168"/>
              </a:xfrm>
              <a:prstGeom prst="rect">
                <a:avLst/>
              </a:prstGeom>
              <a:solidFill>
                <a:srgbClr val="B2C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49" name="Rectangle 684"/>
              <p:cNvSpPr>
                <a:spLocks noChangeArrowheads="1"/>
              </p:cNvSpPr>
              <p:nvPr/>
            </p:nvSpPr>
            <p:spPr bwMode="auto">
              <a:xfrm>
                <a:off x="1553" y="1906"/>
                <a:ext cx="7" cy="168"/>
              </a:xfrm>
              <a:prstGeom prst="rect">
                <a:avLst/>
              </a:prstGeom>
              <a:solidFill>
                <a:srgbClr val="B0C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0" name="Rectangle 685"/>
              <p:cNvSpPr>
                <a:spLocks noChangeArrowheads="1"/>
              </p:cNvSpPr>
              <p:nvPr/>
            </p:nvSpPr>
            <p:spPr bwMode="auto">
              <a:xfrm>
                <a:off x="1560" y="1906"/>
                <a:ext cx="6" cy="168"/>
              </a:xfrm>
              <a:prstGeom prst="rect">
                <a:avLst/>
              </a:prstGeom>
              <a:solidFill>
                <a:srgbClr val="AFC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1" name="Rectangle 686"/>
              <p:cNvSpPr>
                <a:spLocks noChangeArrowheads="1"/>
              </p:cNvSpPr>
              <p:nvPr/>
            </p:nvSpPr>
            <p:spPr bwMode="auto">
              <a:xfrm>
                <a:off x="1566" y="1906"/>
                <a:ext cx="8" cy="168"/>
              </a:xfrm>
              <a:prstGeom prst="rect">
                <a:avLst/>
              </a:prstGeom>
              <a:solidFill>
                <a:srgbClr val="AD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2" name="Rectangle 687"/>
              <p:cNvSpPr>
                <a:spLocks noChangeArrowheads="1"/>
              </p:cNvSpPr>
              <p:nvPr/>
            </p:nvSpPr>
            <p:spPr bwMode="auto">
              <a:xfrm>
                <a:off x="1574" y="1906"/>
                <a:ext cx="6" cy="168"/>
              </a:xfrm>
              <a:prstGeom prst="rect">
                <a:avLst/>
              </a:prstGeom>
              <a:solidFill>
                <a:srgbClr val="AC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3" name="Rectangle 688"/>
              <p:cNvSpPr>
                <a:spLocks noChangeArrowheads="1"/>
              </p:cNvSpPr>
              <p:nvPr/>
            </p:nvSpPr>
            <p:spPr bwMode="auto">
              <a:xfrm>
                <a:off x="1580" y="1906"/>
                <a:ext cx="7" cy="168"/>
              </a:xfrm>
              <a:prstGeom prst="rect">
                <a:avLst/>
              </a:prstGeom>
              <a:solidFill>
                <a:srgbClr val="AAB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4" name="Rectangle 689"/>
              <p:cNvSpPr>
                <a:spLocks noChangeArrowheads="1"/>
              </p:cNvSpPr>
              <p:nvPr/>
            </p:nvSpPr>
            <p:spPr bwMode="auto">
              <a:xfrm>
                <a:off x="1587" y="1906"/>
                <a:ext cx="6" cy="168"/>
              </a:xfrm>
              <a:prstGeom prst="rect">
                <a:avLst/>
              </a:prstGeom>
              <a:solidFill>
                <a:srgbClr val="A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5" name="Rectangle 690"/>
              <p:cNvSpPr>
                <a:spLocks noChangeArrowheads="1"/>
              </p:cNvSpPr>
              <p:nvPr/>
            </p:nvSpPr>
            <p:spPr bwMode="auto">
              <a:xfrm>
                <a:off x="1593" y="1906"/>
                <a:ext cx="6" cy="168"/>
              </a:xfrm>
              <a:prstGeom prst="rect">
                <a:avLst/>
              </a:prstGeom>
              <a:solidFill>
                <a:srgbClr val="A7B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6" name="Rectangle 691"/>
              <p:cNvSpPr>
                <a:spLocks noChangeArrowheads="1"/>
              </p:cNvSpPr>
              <p:nvPr/>
            </p:nvSpPr>
            <p:spPr bwMode="auto">
              <a:xfrm>
                <a:off x="1599" y="1906"/>
                <a:ext cx="7" cy="168"/>
              </a:xfrm>
              <a:prstGeom prst="rect">
                <a:avLst/>
              </a:prstGeom>
              <a:solidFill>
                <a:srgbClr val="A6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7" name="Rectangle 692"/>
              <p:cNvSpPr>
                <a:spLocks noChangeArrowheads="1"/>
              </p:cNvSpPr>
              <p:nvPr/>
            </p:nvSpPr>
            <p:spPr bwMode="auto">
              <a:xfrm>
                <a:off x="1606" y="1906"/>
                <a:ext cx="8" cy="168"/>
              </a:xfrm>
              <a:prstGeom prst="rect">
                <a:avLst/>
              </a:prstGeom>
              <a:solidFill>
                <a:srgbClr val="A4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8" name="Rectangle 693"/>
              <p:cNvSpPr>
                <a:spLocks noChangeArrowheads="1"/>
              </p:cNvSpPr>
              <p:nvPr/>
            </p:nvSpPr>
            <p:spPr bwMode="auto">
              <a:xfrm>
                <a:off x="1614" y="1906"/>
                <a:ext cx="5" cy="168"/>
              </a:xfrm>
              <a:prstGeom prst="rect">
                <a:avLst/>
              </a:prstGeom>
              <a:solidFill>
                <a:srgbClr val="A3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59" name="Rectangle 694"/>
              <p:cNvSpPr>
                <a:spLocks noChangeArrowheads="1"/>
              </p:cNvSpPr>
              <p:nvPr/>
            </p:nvSpPr>
            <p:spPr bwMode="auto">
              <a:xfrm>
                <a:off x="1619" y="1906"/>
                <a:ext cx="7" cy="168"/>
              </a:xfrm>
              <a:prstGeom prst="rect">
                <a:avLst/>
              </a:prstGeom>
              <a:solidFill>
                <a:srgbClr val="A1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0" name="Rectangle 695"/>
              <p:cNvSpPr>
                <a:spLocks noChangeArrowheads="1"/>
              </p:cNvSpPr>
              <p:nvPr/>
            </p:nvSpPr>
            <p:spPr bwMode="auto">
              <a:xfrm>
                <a:off x="1626" y="1906"/>
                <a:ext cx="6" cy="168"/>
              </a:xfrm>
              <a:prstGeom prst="rect">
                <a:avLst/>
              </a:prstGeom>
              <a:solidFill>
                <a:srgbClr val="A0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1" name="Rectangle 696"/>
              <p:cNvSpPr>
                <a:spLocks noChangeArrowheads="1"/>
              </p:cNvSpPr>
              <p:nvPr/>
            </p:nvSpPr>
            <p:spPr bwMode="auto">
              <a:xfrm>
                <a:off x="1632" y="1906"/>
                <a:ext cx="6" cy="168"/>
              </a:xfrm>
              <a:prstGeom prst="rect">
                <a:avLst/>
              </a:prstGeom>
              <a:solidFill>
                <a:srgbClr val="9E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2" name="Rectangle 697"/>
              <p:cNvSpPr>
                <a:spLocks noChangeArrowheads="1"/>
              </p:cNvSpPr>
              <p:nvPr/>
            </p:nvSpPr>
            <p:spPr bwMode="auto">
              <a:xfrm>
                <a:off x="1638" y="1906"/>
                <a:ext cx="7" cy="168"/>
              </a:xfrm>
              <a:prstGeom prst="rect">
                <a:avLst/>
              </a:prstGeom>
              <a:solidFill>
                <a:srgbClr val="9DB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3" name="Rectangle 698"/>
              <p:cNvSpPr>
                <a:spLocks noChangeArrowheads="1"/>
              </p:cNvSpPr>
              <p:nvPr/>
            </p:nvSpPr>
            <p:spPr bwMode="auto">
              <a:xfrm>
                <a:off x="1645" y="1906"/>
                <a:ext cx="10" cy="168"/>
              </a:xfrm>
              <a:prstGeom prst="rect">
                <a:avLst/>
              </a:prstGeom>
              <a:solidFill>
                <a:srgbClr val="9B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4" name="Rectangle 699"/>
              <p:cNvSpPr>
                <a:spLocks noChangeArrowheads="1"/>
              </p:cNvSpPr>
              <p:nvPr/>
            </p:nvSpPr>
            <p:spPr bwMode="auto">
              <a:xfrm>
                <a:off x="1655" y="1906"/>
                <a:ext cx="9" cy="168"/>
              </a:xfrm>
              <a:prstGeom prst="rect">
                <a:avLst/>
              </a:prstGeom>
              <a:solidFill>
                <a:srgbClr val="99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5" name="Rectangle 700"/>
              <p:cNvSpPr>
                <a:spLocks noChangeArrowheads="1"/>
              </p:cNvSpPr>
              <p:nvPr/>
            </p:nvSpPr>
            <p:spPr bwMode="auto">
              <a:xfrm>
                <a:off x="1664" y="1906"/>
                <a:ext cx="7" cy="168"/>
              </a:xfrm>
              <a:prstGeom prst="rect">
                <a:avLst/>
              </a:prstGeom>
              <a:solidFill>
                <a:srgbClr val="97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6" name="Rectangle 701"/>
              <p:cNvSpPr>
                <a:spLocks noChangeArrowheads="1"/>
              </p:cNvSpPr>
              <p:nvPr/>
            </p:nvSpPr>
            <p:spPr bwMode="auto">
              <a:xfrm>
                <a:off x="1671" y="1906"/>
                <a:ext cx="7" cy="168"/>
              </a:xfrm>
              <a:prstGeom prst="rect">
                <a:avLst/>
              </a:prstGeom>
              <a:solidFill>
                <a:srgbClr val="96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7" name="Rectangle 702"/>
              <p:cNvSpPr>
                <a:spLocks noChangeArrowheads="1"/>
              </p:cNvSpPr>
              <p:nvPr/>
            </p:nvSpPr>
            <p:spPr bwMode="auto">
              <a:xfrm>
                <a:off x="1678" y="1906"/>
                <a:ext cx="10" cy="168"/>
              </a:xfrm>
              <a:prstGeom prst="rect">
                <a:avLst/>
              </a:prstGeom>
              <a:solidFill>
                <a:srgbClr val="94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8" name="Rectangle 703"/>
              <p:cNvSpPr>
                <a:spLocks noChangeArrowheads="1"/>
              </p:cNvSpPr>
              <p:nvPr/>
            </p:nvSpPr>
            <p:spPr bwMode="auto">
              <a:xfrm>
                <a:off x="1688" y="1906"/>
                <a:ext cx="6" cy="168"/>
              </a:xfrm>
              <a:prstGeom prst="rect">
                <a:avLst/>
              </a:prstGeom>
              <a:solidFill>
                <a:srgbClr val="92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69" name="Rectangle 704"/>
              <p:cNvSpPr>
                <a:spLocks noChangeArrowheads="1"/>
              </p:cNvSpPr>
              <p:nvPr/>
            </p:nvSpPr>
            <p:spPr bwMode="auto">
              <a:xfrm>
                <a:off x="1694" y="1906"/>
                <a:ext cx="8" cy="168"/>
              </a:xfrm>
              <a:prstGeom prst="rect">
                <a:avLst/>
              </a:prstGeom>
              <a:solidFill>
                <a:srgbClr val="91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0" name="Rectangle 705"/>
              <p:cNvSpPr>
                <a:spLocks noChangeArrowheads="1"/>
              </p:cNvSpPr>
              <p:nvPr/>
            </p:nvSpPr>
            <p:spPr bwMode="auto">
              <a:xfrm>
                <a:off x="1702" y="1906"/>
                <a:ext cx="8" cy="168"/>
              </a:xfrm>
              <a:prstGeom prst="rect">
                <a:avLst/>
              </a:prstGeom>
              <a:solidFill>
                <a:srgbClr val="8F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1" name="Rectangle 706"/>
              <p:cNvSpPr>
                <a:spLocks noChangeArrowheads="1"/>
              </p:cNvSpPr>
              <p:nvPr/>
            </p:nvSpPr>
            <p:spPr bwMode="auto">
              <a:xfrm>
                <a:off x="1710" y="1906"/>
                <a:ext cx="6" cy="168"/>
              </a:xfrm>
              <a:prstGeom prst="rect">
                <a:avLst/>
              </a:prstGeom>
              <a:solidFill>
                <a:srgbClr val="8DA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2" name="Rectangle 707"/>
              <p:cNvSpPr>
                <a:spLocks noChangeArrowheads="1"/>
              </p:cNvSpPr>
              <p:nvPr/>
            </p:nvSpPr>
            <p:spPr bwMode="auto">
              <a:xfrm>
                <a:off x="1716" y="1906"/>
                <a:ext cx="8" cy="168"/>
              </a:xfrm>
              <a:prstGeom prst="rect">
                <a:avLst/>
              </a:prstGeom>
              <a:solidFill>
                <a:srgbClr val="8CA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3" name="Rectangle 708"/>
              <p:cNvSpPr>
                <a:spLocks noChangeArrowheads="1"/>
              </p:cNvSpPr>
              <p:nvPr/>
            </p:nvSpPr>
            <p:spPr bwMode="auto">
              <a:xfrm>
                <a:off x="1724" y="1906"/>
                <a:ext cx="9" cy="168"/>
              </a:xfrm>
              <a:prstGeom prst="rect">
                <a:avLst/>
              </a:prstGeom>
              <a:solidFill>
                <a:srgbClr val="8A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4" name="Rectangle 709"/>
              <p:cNvSpPr>
                <a:spLocks noChangeArrowheads="1"/>
              </p:cNvSpPr>
              <p:nvPr/>
            </p:nvSpPr>
            <p:spPr bwMode="auto">
              <a:xfrm>
                <a:off x="1733" y="1906"/>
                <a:ext cx="5" cy="168"/>
              </a:xfrm>
              <a:prstGeom prst="rect">
                <a:avLst/>
              </a:prstGeom>
              <a:solidFill>
                <a:srgbClr val="89A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5" name="Rectangle 710"/>
              <p:cNvSpPr>
                <a:spLocks noChangeArrowheads="1"/>
              </p:cNvSpPr>
              <p:nvPr/>
            </p:nvSpPr>
            <p:spPr bwMode="auto">
              <a:xfrm>
                <a:off x="1738" y="1906"/>
                <a:ext cx="7" cy="168"/>
              </a:xfrm>
              <a:prstGeom prst="rect">
                <a:avLst/>
              </a:prstGeom>
              <a:solidFill>
                <a:srgbClr val="87A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6" name="Rectangle 711"/>
              <p:cNvSpPr>
                <a:spLocks noChangeArrowheads="1"/>
              </p:cNvSpPr>
              <p:nvPr/>
            </p:nvSpPr>
            <p:spPr bwMode="auto">
              <a:xfrm>
                <a:off x="1745" y="1906"/>
                <a:ext cx="7" cy="168"/>
              </a:xfrm>
              <a:prstGeom prst="rect">
                <a:avLst/>
              </a:prstGeom>
              <a:solidFill>
                <a:srgbClr val="86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7" name="Rectangle 712"/>
              <p:cNvSpPr>
                <a:spLocks noChangeArrowheads="1"/>
              </p:cNvSpPr>
              <p:nvPr/>
            </p:nvSpPr>
            <p:spPr bwMode="auto">
              <a:xfrm>
                <a:off x="1752" y="1906"/>
                <a:ext cx="9" cy="168"/>
              </a:xfrm>
              <a:prstGeom prst="rect">
                <a:avLst/>
              </a:prstGeom>
              <a:solidFill>
                <a:srgbClr val="849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8" name="Rectangle 713"/>
              <p:cNvSpPr>
                <a:spLocks noChangeArrowheads="1"/>
              </p:cNvSpPr>
              <p:nvPr/>
            </p:nvSpPr>
            <p:spPr bwMode="auto">
              <a:xfrm>
                <a:off x="1761" y="1906"/>
                <a:ext cx="10" cy="168"/>
              </a:xfrm>
              <a:prstGeom prst="rect">
                <a:avLst/>
              </a:prstGeom>
              <a:solidFill>
                <a:srgbClr val="829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79" name="Rectangle 714"/>
              <p:cNvSpPr>
                <a:spLocks noChangeArrowheads="1"/>
              </p:cNvSpPr>
              <p:nvPr/>
            </p:nvSpPr>
            <p:spPr bwMode="auto">
              <a:xfrm>
                <a:off x="1771" y="1906"/>
                <a:ext cx="8" cy="168"/>
              </a:xfrm>
              <a:prstGeom prst="rect">
                <a:avLst/>
              </a:prstGeom>
              <a:solidFill>
                <a:srgbClr val="8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0" name="Rectangle 715"/>
              <p:cNvSpPr>
                <a:spLocks noChangeArrowheads="1"/>
              </p:cNvSpPr>
              <p:nvPr/>
            </p:nvSpPr>
            <p:spPr bwMode="auto">
              <a:xfrm>
                <a:off x="1779" y="1906"/>
                <a:ext cx="6" cy="168"/>
              </a:xfrm>
              <a:prstGeom prst="rect">
                <a:avLst/>
              </a:prstGeom>
              <a:solidFill>
                <a:srgbClr val="7F9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1" name="Rectangle 716"/>
              <p:cNvSpPr>
                <a:spLocks noChangeArrowheads="1"/>
              </p:cNvSpPr>
              <p:nvPr/>
            </p:nvSpPr>
            <p:spPr bwMode="auto">
              <a:xfrm>
                <a:off x="1785" y="1906"/>
                <a:ext cx="8" cy="168"/>
              </a:xfrm>
              <a:prstGeom prst="rect">
                <a:avLst/>
              </a:prstGeom>
              <a:solidFill>
                <a:srgbClr val="7D9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2" name="Rectangle 717"/>
              <p:cNvSpPr>
                <a:spLocks noChangeArrowheads="1"/>
              </p:cNvSpPr>
              <p:nvPr/>
            </p:nvSpPr>
            <p:spPr bwMode="auto">
              <a:xfrm>
                <a:off x="1793" y="1906"/>
                <a:ext cx="7" cy="168"/>
              </a:xfrm>
              <a:prstGeom prst="rect">
                <a:avLst/>
              </a:prstGeom>
              <a:solidFill>
                <a:srgbClr val="7B9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3" name="Rectangle 718"/>
              <p:cNvSpPr>
                <a:spLocks noChangeArrowheads="1"/>
              </p:cNvSpPr>
              <p:nvPr/>
            </p:nvSpPr>
            <p:spPr bwMode="auto">
              <a:xfrm>
                <a:off x="1800" y="1906"/>
                <a:ext cx="6" cy="168"/>
              </a:xfrm>
              <a:prstGeom prst="rect">
                <a:avLst/>
              </a:prstGeom>
              <a:solidFill>
                <a:srgbClr val="7A9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4" name="Rectangle 719"/>
              <p:cNvSpPr>
                <a:spLocks noChangeArrowheads="1"/>
              </p:cNvSpPr>
              <p:nvPr/>
            </p:nvSpPr>
            <p:spPr bwMode="auto">
              <a:xfrm>
                <a:off x="1806" y="1906"/>
                <a:ext cx="9" cy="168"/>
              </a:xfrm>
              <a:prstGeom prst="rect">
                <a:avLst/>
              </a:prstGeom>
              <a:solidFill>
                <a:srgbClr val="78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5" name="Rectangle 720"/>
              <p:cNvSpPr>
                <a:spLocks noChangeArrowheads="1"/>
              </p:cNvSpPr>
              <p:nvPr/>
            </p:nvSpPr>
            <p:spPr bwMode="auto">
              <a:xfrm>
                <a:off x="1815" y="1906"/>
                <a:ext cx="6" cy="168"/>
              </a:xfrm>
              <a:prstGeom prst="rect">
                <a:avLst/>
              </a:prstGeom>
              <a:solidFill>
                <a:srgbClr val="769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6" name="Rectangle 721"/>
              <p:cNvSpPr>
                <a:spLocks noChangeArrowheads="1"/>
              </p:cNvSpPr>
              <p:nvPr/>
            </p:nvSpPr>
            <p:spPr bwMode="auto">
              <a:xfrm>
                <a:off x="1821" y="1906"/>
                <a:ext cx="8" cy="168"/>
              </a:xfrm>
              <a:prstGeom prst="rect">
                <a:avLst/>
              </a:prstGeom>
              <a:solidFill>
                <a:srgbClr val="759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7" name="Rectangle 722"/>
              <p:cNvSpPr>
                <a:spLocks noChangeArrowheads="1"/>
              </p:cNvSpPr>
              <p:nvPr/>
            </p:nvSpPr>
            <p:spPr bwMode="auto">
              <a:xfrm>
                <a:off x="1829" y="1906"/>
                <a:ext cx="7" cy="168"/>
              </a:xfrm>
              <a:prstGeom prst="rect">
                <a:avLst/>
              </a:prstGeom>
              <a:solidFill>
                <a:srgbClr val="739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8" name="Rectangle 723"/>
              <p:cNvSpPr>
                <a:spLocks noChangeArrowheads="1"/>
              </p:cNvSpPr>
              <p:nvPr/>
            </p:nvSpPr>
            <p:spPr bwMode="auto">
              <a:xfrm>
                <a:off x="1836" y="1906"/>
                <a:ext cx="5" cy="168"/>
              </a:xfrm>
              <a:prstGeom prst="rect">
                <a:avLst/>
              </a:prstGeom>
              <a:solidFill>
                <a:srgbClr val="729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89" name="Rectangle 724"/>
              <p:cNvSpPr>
                <a:spLocks noChangeArrowheads="1"/>
              </p:cNvSpPr>
              <p:nvPr/>
            </p:nvSpPr>
            <p:spPr bwMode="auto">
              <a:xfrm>
                <a:off x="1841" y="1906"/>
                <a:ext cx="6" cy="168"/>
              </a:xfrm>
              <a:prstGeom prst="rect">
                <a:avLst/>
              </a:prstGeom>
              <a:solidFill>
                <a:srgbClr val="708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0" name="Rectangle 725"/>
              <p:cNvSpPr>
                <a:spLocks noChangeArrowheads="1"/>
              </p:cNvSpPr>
              <p:nvPr/>
            </p:nvSpPr>
            <p:spPr bwMode="auto">
              <a:xfrm>
                <a:off x="1847" y="1906"/>
                <a:ext cx="8" cy="168"/>
              </a:xfrm>
              <a:prstGeom prst="rect">
                <a:avLst/>
              </a:prstGeom>
              <a:solidFill>
                <a:srgbClr val="6F8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1" name="Rectangle 726"/>
              <p:cNvSpPr>
                <a:spLocks noChangeArrowheads="1"/>
              </p:cNvSpPr>
              <p:nvPr/>
            </p:nvSpPr>
            <p:spPr bwMode="auto">
              <a:xfrm>
                <a:off x="1855" y="1906"/>
                <a:ext cx="7" cy="168"/>
              </a:xfrm>
              <a:prstGeom prst="rect">
                <a:avLst/>
              </a:prstGeom>
              <a:solidFill>
                <a:srgbClr val="6D8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2" name="Rectangle 727"/>
              <p:cNvSpPr>
                <a:spLocks noChangeArrowheads="1"/>
              </p:cNvSpPr>
              <p:nvPr/>
            </p:nvSpPr>
            <p:spPr bwMode="auto">
              <a:xfrm>
                <a:off x="1862" y="1906"/>
                <a:ext cx="6" cy="168"/>
              </a:xfrm>
              <a:prstGeom prst="rect">
                <a:avLst/>
              </a:prstGeom>
              <a:solidFill>
                <a:srgbClr val="6C8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3" name="Rectangle 728"/>
              <p:cNvSpPr>
                <a:spLocks noChangeArrowheads="1"/>
              </p:cNvSpPr>
              <p:nvPr/>
            </p:nvSpPr>
            <p:spPr bwMode="auto">
              <a:xfrm>
                <a:off x="1868" y="1906"/>
                <a:ext cx="6" cy="168"/>
              </a:xfrm>
              <a:prstGeom prst="rect">
                <a:avLst/>
              </a:prstGeom>
              <a:solidFill>
                <a:srgbClr val="6A8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4" name="Rectangle 729"/>
              <p:cNvSpPr>
                <a:spLocks noChangeArrowheads="1"/>
              </p:cNvSpPr>
              <p:nvPr/>
            </p:nvSpPr>
            <p:spPr bwMode="auto">
              <a:xfrm>
                <a:off x="1874" y="1906"/>
                <a:ext cx="7" cy="168"/>
              </a:xfrm>
              <a:prstGeom prst="rect">
                <a:avLst/>
              </a:prstGeom>
              <a:solidFill>
                <a:srgbClr val="698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5" name="Rectangle 730"/>
              <p:cNvSpPr>
                <a:spLocks noChangeArrowheads="1"/>
              </p:cNvSpPr>
              <p:nvPr/>
            </p:nvSpPr>
            <p:spPr bwMode="auto">
              <a:xfrm>
                <a:off x="1881" y="1906"/>
                <a:ext cx="9" cy="168"/>
              </a:xfrm>
              <a:prstGeom prst="rect">
                <a:avLst/>
              </a:prstGeom>
              <a:solidFill>
                <a:srgbClr val="678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6" name="Rectangle 731"/>
              <p:cNvSpPr>
                <a:spLocks noChangeArrowheads="1"/>
              </p:cNvSpPr>
              <p:nvPr/>
            </p:nvSpPr>
            <p:spPr bwMode="auto">
              <a:xfrm>
                <a:off x="1890" y="1906"/>
                <a:ext cx="5" cy="168"/>
              </a:xfrm>
              <a:prstGeom prst="rect">
                <a:avLst/>
              </a:prstGeom>
              <a:solidFill>
                <a:srgbClr val="668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7" name="Rectangle 732"/>
              <p:cNvSpPr>
                <a:spLocks noChangeArrowheads="1"/>
              </p:cNvSpPr>
              <p:nvPr/>
            </p:nvSpPr>
            <p:spPr bwMode="auto">
              <a:xfrm>
                <a:off x="1895" y="1906"/>
                <a:ext cx="6" cy="168"/>
              </a:xfrm>
              <a:prstGeom prst="rect">
                <a:avLst/>
              </a:prstGeom>
              <a:solidFill>
                <a:srgbClr val="648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8" name="Rectangle 733"/>
              <p:cNvSpPr>
                <a:spLocks noChangeArrowheads="1"/>
              </p:cNvSpPr>
              <p:nvPr/>
            </p:nvSpPr>
            <p:spPr bwMode="auto">
              <a:xfrm>
                <a:off x="1901" y="1906"/>
                <a:ext cx="8" cy="168"/>
              </a:xfrm>
              <a:prstGeom prst="rect">
                <a:avLst/>
              </a:prstGeom>
              <a:solidFill>
                <a:srgbClr val="6383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99" name="Rectangle 734"/>
              <p:cNvSpPr>
                <a:spLocks noChangeArrowheads="1"/>
              </p:cNvSpPr>
              <p:nvPr/>
            </p:nvSpPr>
            <p:spPr bwMode="auto">
              <a:xfrm>
                <a:off x="1909" y="1906"/>
                <a:ext cx="10" cy="168"/>
              </a:xfrm>
              <a:prstGeom prst="rect">
                <a:avLst/>
              </a:prstGeom>
              <a:solidFill>
                <a:srgbClr val="618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0" name="Rectangle 735"/>
              <p:cNvSpPr>
                <a:spLocks noChangeArrowheads="1"/>
              </p:cNvSpPr>
              <p:nvPr/>
            </p:nvSpPr>
            <p:spPr bwMode="auto">
              <a:xfrm>
                <a:off x="1919" y="1906"/>
                <a:ext cx="9" cy="168"/>
              </a:xfrm>
              <a:prstGeom prst="rect">
                <a:avLst/>
              </a:prstGeom>
              <a:solidFill>
                <a:srgbClr val="5F8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1" name="Rectangle 736"/>
              <p:cNvSpPr>
                <a:spLocks noChangeArrowheads="1"/>
              </p:cNvSpPr>
              <p:nvPr/>
            </p:nvSpPr>
            <p:spPr bwMode="auto">
              <a:xfrm>
                <a:off x="1928" y="1906"/>
                <a:ext cx="7" cy="168"/>
              </a:xfrm>
              <a:prstGeom prst="rect">
                <a:avLst/>
              </a:prstGeom>
              <a:solidFill>
                <a:srgbClr val="5D7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2" name="Rectangle 737"/>
              <p:cNvSpPr>
                <a:spLocks noChangeArrowheads="1"/>
              </p:cNvSpPr>
              <p:nvPr/>
            </p:nvSpPr>
            <p:spPr bwMode="auto">
              <a:xfrm>
                <a:off x="1935" y="1906"/>
                <a:ext cx="7" cy="168"/>
              </a:xfrm>
              <a:prstGeom prst="rect">
                <a:avLst/>
              </a:prstGeom>
              <a:solidFill>
                <a:srgbClr val="5C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3" name="Rectangle 738"/>
              <p:cNvSpPr>
                <a:spLocks noChangeArrowheads="1"/>
              </p:cNvSpPr>
              <p:nvPr/>
            </p:nvSpPr>
            <p:spPr bwMode="auto">
              <a:xfrm>
                <a:off x="1942" y="1906"/>
                <a:ext cx="8" cy="168"/>
              </a:xfrm>
              <a:prstGeom prst="rect">
                <a:avLst/>
              </a:prstGeom>
              <a:solidFill>
                <a:srgbClr val="5A7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4" name="Rectangle 739"/>
              <p:cNvSpPr>
                <a:spLocks noChangeArrowheads="1"/>
              </p:cNvSpPr>
              <p:nvPr/>
            </p:nvSpPr>
            <p:spPr bwMode="auto">
              <a:xfrm>
                <a:off x="1950" y="1906"/>
                <a:ext cx="7" cy="168"/>
              </a:xfrm>
              <a:prstGeom prst="rect">
                <a:avLst/>
              </a:prstGeom>
              <a:solidFill>
                <a:srgbClr val="587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5" name="Rectangle 740"/>
              <p:cNvSpPr>
                <a:spLocks noChangeArrowheads="1"/>
              </p:cNvSpPr>
              <p:nvPr/>
            </p:nvSpPr>
            <p:spPr bwMode="auto">
              <a:xfrm>
                <a:off x="1957" y="1906"/>
                <a:ext cx="6" cy="168"/>
              </a:xfrm>
              <a:prstGeom prst="rect">
                <a:avLst/>
              </a:prstGeom>
              <a:solidFill>
                <a:srgbClr val="577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6" name="Rectangle 741"/>
              <p:cNvSpPr>
                <a:spLocks noChangeArrowheads="1"/>
              </p:cNvSpPr>
              <p:nvPr/>
            </p:nvSpPr>
            <p:spPr bwMode="auto">
              <a:xfrm>
                <a:off x="1963" y="1906"/>
                <a:ext cx="9" cy="168"/>
              </a:xfrm>
              <a:prstGeom prst="rect">
                <a:avLst/>
              </a:prstGeom>
              <a:solidFill>
                <a:srgbClr val="557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7" name="Rectangle 742"/>
              <p:cNvSpPr>
                <a:spLocks noChangeArrowheads="1"/>
              </p:cNvSpPr>
              <p:nvPr/>
            </p:nvSpPr>
            <p:spPr bwMode="auto">
              <a:xfrm>
                <a:off x="1972" y="1906"/>
                <a:ext cx="8" cy="168"/>
              </a:xfrm>
              <a:prstGeom prst="rect">
                <a:avLst/>
              </a:prstGeom>
              <a:solidFill>
                <a:srgbClr val="537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8" name="Rectangle 743"/>
              <p:cNvSpPr>
                <a:spLocks noChangeArrowheads="1"/>
              </p:cNvSpPr>
              <p:nvPr/>
            </p:nvSpPr>
            <p:spPr bwMode="auto">
              <a:xfrm>
                <a:off x="1980" y="1906"/>
                <a:ext cx="5" cy="168"/>
              </a:xfrm>
              <a:prstGeom prst="rect">
                <a:avLst/>
              </a:prstGeom>
              <a:solidFill>
                <a:srgbClr val="527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09" name="Rectangle 744"/>
              <p:cNvSpPr>
                <a:spLocks noChangeArrowheads="1"/>
              </p:cNvSpPr>
              <p:nvPr/>
            </p:nvSpPr>
            <p:spPr bwMode="auto">
              <a:xfrm>
                <a:off x="1985" y="1906"/>
                <a:ext cx="6" cy="168"/>
              </a:xfrm>
              <a:prstGeom prst="rect">
                <a:avLst/>
              </a:prstGeom>
              <a:solidFill>
                <a:srgbClr val="507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0" name="Rectangle 745"/>
              <p:cNvSpPr>
                <a:spLocks noChangeArrowheads="1"/>
              </p:cNvSpPr>
              <p:nvPr/>
            </p:nvSpPr>
            <p:spPr bwMode="auto">
              <a:xfrm>
                <a:off x="1991" y="1906"/>
                <a:ext cx="7" cy="168"/>
              </a:xfrm>
              <a:prstGeom prst="rect">
                <a:avLst/>
              </a:prstGeom>
              <a:solidFill>
                <a:srgbClr val="4F7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1" name="Rectangle 746"/>
              <p:cNvSpPr>
                <a:spLocks noChangeArrowheads="1"/>
              </p:cNvSpPr>
              <p:nvPr/>
            </p:nvSpPr>
            <p:spPr bwMode="auto">
              <a:xfrm>
                <a:off x="1998" y="1906"/>
                <a:ext cx="8" cy="168"/>
              </a:xfrm>
              <a:prstGeom prst="rect">
                <a:avLst/>
              </a:prstGeom>
              <a:solidFill>
                <a:srgbClr val="4D7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2" name="Rectangle 747"/>
              <p:cNvSpPr>
                <a:spLocks noChangeArrowheads="1"/>
              </p:cNvSpPr>
              <p:nvPr/>
            </p:nvSpPr>
            <p:spPr bwMode="auto">
              <a:xfrm>
                <a:off x="2006" y="1906"/>
                <a:ext cx="6" cy="168"/>
              </a:xfrm>
              <a:prstGeom prst="rect">
                <a:avLst/>
              </a:prstGeom>
              <a:solidFill>
                <a:srgbClr val="4C7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3" name="Rectangle 748"/>
              <p:cNvSpPr>
                <a:spLocks noChangeArrowheads="1"/>
              </p:cNvSpPr>
              <p:nvPr/>
            </p:nvSpPr>
            <p:spPr bwMode="auto">
              <a:xfrm>
                <a:off x="2012" y="1906"/>
                <a:ext cx="7" cy="168"/>
              </a:xfrm>
              <a:prstGeom prst="rect">
                <a:avLst/>
              </a:prstGeom>
              <a:solidFill>
                <a:srgbClr val="4A7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4" name="Rectangle 749"/>
              <p:cNvSpPr>
                <a:spLocks noChangeArrowheads="1"/>
              </p:cNvSpPr>
              <p:nvPr/>
            </p:nvSpPr>
            <p:spPr bwMode="auto">
              <a:xfrm>
                <a:off x="2019" y="1906"/>
                <a:ext cx="6" cy="168"/>
              </a:xfrm>
              <a:prstGeom prst="rect">
                <a:avLst/>
              </a:prstGeom>
              <a:solidFill>
                <a:srgbClr val="496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5" name="Rectangle 750"/>
              <p:cNvSpPr>
                <a:spLocks noChangeArrowheads="1"/>
              </p:cNvSpPr>
              <p:nvPr/>
            </p:nvSpPr>
            <p:spPr bwMode="auto">
              <a:xfrm>
                <a:off x="2025" y="1906"/>
                <a:ext cx="8" cy="168"/>
              </a:xfrm>
              <a:prstGeom prst="rect">
                <a:avLst/>
              </a:prstGeom>
              <a:solidFill>
                <a:srgbClr val="476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6" name="Rectangle 751"/>
              <p:cNvSpPr>
                <a:spLocks noChangeArrowheads="1"/>
              </p:cNvSpPr>
              <p:nvPr/>
            </p:nvSpPr>
            <p:spPr bwMode="auto">
              <a:xfrm>
                <a:off x="2033" y="1906"/>
                <a:ext cx="6" cy="168"/>
              </a:xfrm>
              <a:prstGeom prst="rect">
                <a:avLst/>
              </a:prstGeom>
              <a:solidFill>
                <a:srgbClr val="466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7" name="Rectangle 752"/>
              <p:cNvSpPr>
                <a:spLocks noChangeArrowheads="1"/>
              </p:cNvSpPr>
              <p:nvPr/>
            </p:nvSpPr>
            <p:spPr bwMode="auto">
              <a:xfrm>
                <a:off x="2039" y="1906"/>
                <a:ext cx="8" cy="168"/>
              </a:xfrm>
              <a:prstGeom prst="rect">
                <a:avLst/>
              </a:prstGeom>
              <a:solidFill>
                <a:srgbClr val="446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8" name="Rectangle 753"/>
              <p:cNvSpPr>
                <a:spLocks noChangeArrowheads="1"/>
              </p:cNvSpPr>
              <p:nvPr/>
            </p:nvSpPr>
            <p:spPr bwMode="auto">
              <a:xfrm>
                <a:off x="2047" y="1906"/>
                <a:ext cx="10" cy="168"/>
              </a:xfrm>
              <a:prstGeom prst="rect">
                <a:avLst/>
              </a:prstGeom>
              <a:solidFill>
                <a:srgbClr val="42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19" name="Rectangle 754"/>
              <p:cNvSpPr>
                <a:spLocks noChangeArrowheads="1"/>
              </p:cNvSpPr>
              <p:nvPr/>
            </p:nvSpPr>
            <p:spPr bwMode="auto">
              <a:xfrm>
                <a:off x="2057" y="1906"/>
                <a:ext cx="8" cy="168"/>
              </a:xfrm>
              <a:prstGeom prst="rect">
                <a:avLst/>
              </a:prstGeom>
              <a:solidFill>
                <a:srgbClr val="406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0" name="Rectangle 755"/>
              <p:cNvSpPr>
                <a:spLocks noChangeArrowheads="1"/>
              </p:cNvSpPr>
              <p:nvPr/>
            </p:nvSpPr>
            <p:spPr bwMode="auto">
              <a:xfrm>
                <a:off x="2065" y="1906"/>
                <a:ext cx="6" cy="168"/>
              </a:xfrm>
              <a:prstGeom prst="rect">
                <a:avLst/>
              </a:prstGeom>
              <a:solidFill>
                <a:srgbClr val="3F6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1" name="Rectangle 756"/>
              <p:cNvSpPr>
                <a:spLocks noChangeArrowheads="1"/>
              </p:cNvSpPr>
              <p:nvPr/>
            </p:nvSpPr>
            <p:spPr bwMode="auto">
              <a:xfrm>
                <a:off x="2071" y="1906"/>
                <a:ext cx="9" cy="168"/>
              </a:xfrm>
              <a:prstGeom prst="rect">
                <a:avLst/>
              </a:prstGeom>
              <a:solidFill>
                <a:srgbClr val="3D6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2" name="Rectangle 757"/>
              <p:cNvSpPr>
                <a:spLocks noChangeArrowheads="1"/>
              </p:cNvSpPr>
              <p:nvPr/>
            </p:nvSpPr>
            <p:spPr bwMode="auto">
              <a:xfrm>
                <a:off x="2080" y="1906"/>
                <a:ext cx="7" cy="168"/>
              </a:xfrm>
              <a:prstGeom prst="rect">
                <a:avLst/>
              </a:prstGeom>
              <a:solidFill>
                <a:srgbClr val="3B64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3" name="Rectangle 758"/>
              <p:cNvSpPr>
                <a:spLocks noChangeArrowheads="1"/>
              </p:cNvSpPr>
              <p:nvPr/>
            </p:nvSpPr>
            <p:spPr bwMode="auto">
              <a:xfrm>
                <a:off x="2087" y="1906"/>
                <a:ext cx="7" cy="168"/>
              </a:xfrm>
              <a:prstGeom prst="rect">
                <a:avLst/>
              </a:prstGeom>
              <a:solidFill>
                <a:srgbClr val="3A6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4" name="Rectangle 759"/>
              <p:cNvSpPr>
                <a:spLocks noChangeArrowheads="1"/>
              </p:cNvSpPr>
              <p:nvPr/>
            </p:nvSpPr>
            <p:spPr bwMode="auto">
              <a:xfrm>
                <a:off x="2094" y="1906"/>
                <a:ext cx="6" cy="168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5" name="Rectangle 760"/>
              <p:cNvSpPr>
                <a:spLocks noChangeArrowheads="1"/>
              </p:cNvSpPr>
              <p:nvPr/>
            </p:nvSpPr>
            <p:spPr bwMode="auto">
              <a:xfrm>
                <a:off x="844" y="1572"/>
                <a:ext cx="43" cy="168"/>
              </a:xfrm>
              <a:prstGeom prst="rect">
                <a:avLst/>
              </a:prstGeom>
              <a:solidFill>
                <a:srgbClr val="E1E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6" name="Rectangle 761"/>
              <p:cNvSpPr>
                <a:spLocks noChangeArrowheads="1"/>
              </p:cNvSpPr>
              <p:nvPr/>
            </p:nvSpPr>
            <p:spPr bwMode="auto">
              <a:xfrm>
                <a:off x="887" y="1572"/>
                <a:ext cx="51" cy="168"/>
              </a:xfrm>
              <a:prstGeom prst="rect">
                <a:avLst/>
              </a:prstGeom>
              <a:solidFill>
                <a:srgbClr val="DFE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7" name="Rectangle 762"/>
              <p:cNvSpPr>
                <a:spLocks noChangeArrowheads="1"/>
              </p:cNvSpPr>
              <p:nvPr/>
            </p:nvSpPr>
            <p:spPr bwMode="auto">
              <a:xfrm>
                <a:off x="938" y="1572"/>
                <a:ext cx="33" cy="168"/>
              </a:xfrm>
              <a:prstGeom prst="rect">
                <a:avLst/>
              </a:prstGeom>
              <a:solidFill>
                <a:srgbClr val="DE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8" name="Rectangle 763"/>
              <p:cNvSpPr>
                <a:spLocks noChangeArrowheads="1"/>
              </p:cNvSpPr>
              <p:nvPr/>
            </p:nvSpPr>
            <p:spPr bwMode="auto">
              <a:xfrm>
                <a:off x="971" y="1572"/>
                <a:ext cx="42" cy="168"/>
              </a:xfrm>
              <a:prstGeom prst="rect">
                <a:avLst/>
              </a:prstGeom>
              <a:solidFill>
                <a:srgbClr val="DC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29" name="Rectangle 764"/>
              <p:cNvSpPr>
                <a:spLocks noChangeArrowheads="1"/>
              </p:cNvSpPr>
              <p:nvPr/>
            </p:nvSpPr>
            <p:spPr bwMode="auto">
              <a:xfrm>
                <a:off x="1013" y="1572"/>
                <a:ext cx="42" cy="168"/>
              </a:xfrm>
              <a:prstGeom prst="rect">
                <a:avLst/>
              </a:prstGeom>
              <a:solidFill>
                <a:srgbClr val="DBE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0" name="Rectangle 765"/>
              <p:cNvSpPr>
                <a:spLocks noChangeArrowheads="1"/>
              </p:cNvSpPr>
              <p:nvPr/>
            </p:nvSpPr>
            <p:spPr bwMode="auto">
              <a:xfrm>
                <a:off x="1055" y="1572"/>
                <a:ext cx="57" cy="168"/>
              </a:xfrm>
              <a:prstGeom prst="rect">
                <a:avLst/>
              </a:prstGeom>
              <a:solidFill>
                <a:srgbClr val="D9E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1" name="Rectangle 766"/>
              <p:cNvSpPr>
                <a:spLocks noChangeArrowheads="1"/>
              </p:cNvSpPr>
              <p:nvPr/>
            </p:nvSpPr>
            <p:spPr bwMode="auto">
              <a:xfrm>
                <a:off x="1112" y="1572"/>
                <a:ext cx="51" cy="168"/>
              </a:xfrm>
              <a:prstGeom prst="rect">
                <a:avLst/>
              </a:prstGeom>
              <a:solidFill>
                <a:srgbClr val="D7E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2" name="Rectangle 767"/>
              <p:cNvSpPr>
                <a:spLocks noChangeArrowheads="1"/>
              </p:cNvSpPr>
              <p:nvPr/>
            </p:nvSpPr>
            <p:spPr bwMode="auto">
              <a:xfrm>
                <a:off x="1163" y="1572"/>
                <a:ext cx="37" cy="168"/>
              </a:xfrm>
              <a:prstGeom prst="rect">
                <a:avLst/>
              </a:prstGeom>
              <a:solidFill>
                <a:srgbClr val="D6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3" name="Rectangle 768"/>
              <p:cNvSpPr>
                <a:spLocks noChangeArrowheads="1"/>
              </p:cNvSpPr>
              <p:nvPr/>
            </p:nvSpPr>
            <p:spPr bwMode="auto">
              <a:xfrm>
                <a:off x="1200" y="1572"/>
                <a:ext cx="66" cy="168"/>
              </a:xfrm>
              <a:prstGeom prst="rect">
                <a:avLst/>
              </a:prstGeom>
              <a:solidFill>
                <a:srgbClr val="D4D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4" name="Rectangle 769"/>
              <p:cNvSpPr>
                <a:spLocks noChangeArrowheads="1"/>
              </p:cNvSpPr>
              <p:nvPr/>
            </p:nvSpPr>
            <p:spPr bwMode="auto">
              <a:xfrm>
                <a:off x="1266" y="1572"/>
                <a:ext cx="42" cy="168"/>
              </a:xfrm>
              <a:prstGeom prst="rect">
                <a:avLst/>
              </a:prstGeom>
              <a:solidFill>
                <a:srgbClr val="D3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5" name="Rectangle 770"/>
              <p:cNvSpPr>
                <a:spLocks noChangeArrowheads="1"/>
              </p:cNvSpPr>
              <p:nvPr/>
            </p:nvSpPr>
            <p:spPr bwMode="auto">
              <a:xfrm>
                <a:off x="1308" y="1572"/>
                <a:ext cx="42" cy="168"/>
              </a:xfrm>
              <a:prstGeom prst="rect">
                <a:avLst/>
              </a:prstGeom>
              <a:solidFill>
                <a:srgbClr val="D1D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6" name="Rectangle 771"/>
              <p:cNvSpPr>
                <a:spLocks noChangeArrowheads="1"/>
              </p:cNvSpPr>
              <p:nvPr/>
            </p:nvSpPr>
            <p:spPr bwMode="auto">
              <a:xfrm>
                <a:off x="1350" y="1572"/>
                <a:ext cx="42" cy="168"/>
              </a:xfrm>
              <a:prstGeom prst="rect">
                <a:avLst/>
              </a:prstGeom>
              <a:solidFill>
                <a:srgbClr val="D0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7" name="Rectangle 772"/>
              <p:cNvSpPr>
                <a:spLocks noChangeArrowheads="1"/>
              </p:cNvSpPr>
              <p:nvPr/>
            </p:nvSpPr>
            <p:spPr bwMode="auto">
              <a:xfrm>
                <a:off x="1392" y="1572"/>
                <a:ext cx="56" cy="168"/>
              </a:xfrm>
              <a:prstGeom prst="rect">
                <a:avLst/>
              </a:prstGeom>
              <a:solidFill>
                <a:srgbClr val="CED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8" name="Rectangle 773"/>
              <p:cNvSpPr>
                <a:spLocks noChangeArrowheads="1"/>
              </p:cNvSpPr>
              <p:nvPr/>
            </p:nvSpPr>
            <p:spPr bwMode="auto">
              <a:xfrm>
                <a:off x="1448" y="1572"/>
                <a:ext cx="51" cy="168"/>
              </a:xfrm>
              <a:prstGeom prst="rect">
                <a:avLst/>
              </a:prstGeom>
              <a:solidFill>
                <a:srgbClr val="CCD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39" name="Rectangle 774"/>
              <p:cNvSpPr>
                <a:spLocks noChangeArrowheads="1"/>
              </p:cNvSpPr>
              <p:nvPr/>
            </p:nvSpPr>
            <p:spPr bwMode="auto">
              <a:xfrm>
                <a:off x="1499" y="1572"/>
                <a:ext cx="33" cy="168"/>
              </a:xfrm>
              <a:prstGeom prst="rect">
                <a:avLst/>
              </a:prstGeom>
              <a:solidFill>
                <a:srgbClr val="CB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0" name="Rectangle 775"/>
              <p:cNvSpPr>
                <a:spLocks noChangeArrowheads="1"/>
              </p:cNvSpPr>
              <p:nvPr/>
            </p:nvSpPr>
            <p:spPr bwMode="auto">
              <a:xfrm>
                <a:off x="1532" y="1572"/>
                <a:ext cx="43" cy="168"/>
              </a:xfrm>
              <a:prstGeom prst="rect">
                <a:avLst/>
              </a:prstGeom>
              <a:solidFill>
                <a:srgbClr val="C9D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1" name="Rectangle 776"/>
              <p:cNvSpPr>
                <a:spLocks noChangeArrowheads="1"/>
              </p:cNvSpPr>
              <p:nvPr/>
            </p:nvSpPr>
            <p:spPr bwMode="auto">
              <a:xfrm>
                <a:off x="1575" y="1572"/>
                <a:ext cx="42" cy="168"/>
              </a:xfrm>
              <a:prstGeom prst="rect">
                <a:avLst/>
              </a:prstGeom>
              <a:solidFill>
                <a:srgbClr val="C8D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2" name="Rectangle 777"/>
              <p:cNvSpPr>
                <a:spLocks noChangeArrowheads="1"/>
              </p:cNvSpPr>
              <p:nvPr/>
            </p:nvSpPr>
            <p:spPr bwMode="auto">
              <a:xfrm>
                <a:off x="1617" y="1572"/>
                <a:ext cx="56" cy="168"/>
              </a:xfrm>
              <a:prstGeom prst="rect">
                <a:avLst/>
              </a:prstGeom>
              <a:solidFill>
                <a:srgbClr val="C6D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3" name="Rectangle 778"/>
              <p:cNvSpPr>
                <a:spLocks noChangeArrowheads="1"/>
              </p:cNvSpPr>
              <p:nvPr/>
            </p:nvSpPr>
            <p:spPr bwMode="auto">
              <a:xfrm>
                <a:off x="1673" y="1572"/>
                <a:ext cx="51" cy="168"/>
              </a:xfrm>
              <a:prstGeom prst="rect">
                <a:avLst/>
              </a:prstGeom>
              <a:solidFill>
                <a:srgbClr val="C4D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4" name="Rectangle 779"/>
              <p:cNvSpPr>
                <a:spLocks noChangeArrowheads="1"/>
              </p:cNvSpPr>
              <p:nvPr/>
            </p:nvSpPr>
            <p:spPr bwMode="auto">
              <a:xfrm>
                <a:off x="1724" y="1572"/>
                <a:ext cx="23" cy="168"/>
              </a:xfrm>
              <a:prstGeom prst="rect">
                <a:avLst/>
              </a:prstGeom>
              <a:solidFill>
                <a:srgbClr val="C3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5" name="Rectangle 780"/>
              <p:cNvSpPr>
                <a:spLocks noChangeArrowheads="1"/>
              </p:cNvSpPr>
              <p:nvPr/>
            </p:nvSpPr>
            <p:spPr bwMode="auto">
              <a:xfrm>
                <a:off x="1747" y="1572"/>
                <a:ext cx="8" cy="168"/>
              </a:xfrm>
              <a:prstGeom prst="rect">
                <a:avLst/>
              </a:prstGeom>
              <a:solidFill>
                <a:srgbClr val="C1D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6" name="Rectangle 781"/>
              <p:cNvSpPr>
                <a:spLocks noChangeArrowheads="1"/>
              </p:cNvSpPr>
              <p:nvPr/>
            </p:nvSpPr>
            <p:spPr bwMode="auto">
              <a:xfrm>
                <a:off x="1755" y="1572"/>
                <a:ext cx="11" cy="168"/>
              </a:xfrm>
              <a:prstGeom prst="rect">
                <a:avLst/>
              </a:prstGeom>
              <a:solidFill>
                <a:srgbClr val="C0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7" name="Rectangle 782"/>
              <p:cNvSpPr>
                <a:spLocks noChangeArrowheads="1"/>
              </p:cNvSpPr>
              <p:nvPr/>
            </p:nvSpPr>
            <p:spPr bwMode="auto">
              <a:xfrm>
                <a:off x="1766" y="1572"/>
                <a:ext cx="13" cy="168"/>
              </a:xfrm>
              <a:prstGeom prst="rect">
                <a:avLst/>
              </a:prstGeom>
              <a:solidFill>
                <a:srgbClr val="BEC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8" name="Rectangle 783"/>
              <p:cNvSpPr>
                <a:spLocks noChangeArrowheads="1"/>
              </p:cNvSpPr>
              <p:nvPr/>
            </p:nvSpPr>
            <p:spPr bwMode="auto">
              <a:xfrm>
                <a:off x="1779" y="1572"/>
                <a:ext cx="7" cy="168"/>
              </a:xfrm>
              <a:prstGeom prst="rect">
                <a:avLst/>
              </a:prstGeom>
              <a:solidFill>
                <a:srgbClr val="BD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49" name="Rectangle 784"/>
              <p:cNvSpPr>
                <a:spLocks noChangeArrowheads="1"/>
              </p:cNvSpPr>
              <p:nvPr/>
            </p:nvSpPr>
            <p:spPr bwMode="auto">
              <a:xfrm>
                <a:off x="1786" y="1572"/>
                <a:ext cx="9" cy="168"/>
              </a:xfrm>
              <a:prstGeom prst="rect">
                <a:avLst/>
              </a:prstGeom>
              <a:solidFill>
                <a:srgbClr val="BBCC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0" name="Rectangle 785"/>
              <p:cNvSpPr>
                <a:spLocks noChangeArrowheads="1"/>
              </p:cNvSpPr>
              <p:nvPr/>
            </p:nvSpPr>
            <p:spPr bwMode="auto">
              <a:xfrm>
                <a:off x="1795" y="1572"/>
                <a:ext cx="11" cy="168"/>
              </a:xfrm>
              <a:prstGeom prst="rect">
                <a:avLst/>
              </a:prstGeom>
              <a:solidFill>
                <a:srgbClr val="BAC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1" name="Rectangle 786"/>
              <p:cNvSpPr>
                <a:spLocks noChangeArrowheads="1"/>
              </p:cNvSpPr>
              <p:nvPr/>
            </p:nvSpPr>
            <p:spPr bwMode="auto">
              <a:xfrm>
                <a:off x="1806" y="1572"/>
                <a:ext cx="13" cy="168"/>
              </a:xfrm>
              <a:prstGeom prst="rect">
                <a:avLst/>
              </a:prstGeom>
              <a:solidFill>
                <a:srgbClr val="B8C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2" name="Rectangle 787"/>
              <p:cNvSpPr>
                <a:spLocks noChangeArrowheads="1"/>
              </p:cNvSpPr>
              <p:nvPr/>
            </p:nvSpPr>
            <p:spPr bwMode="auto">
              <a:xfrm>
                <a:off x="1819" y="1572"/>
                <a:ext cx="11" cy="168"/>
              </a:xfrm>
              <a:prstGeom prst="rect">
                <a:avLst/>
              </a:prstGeom>
              <a:solidFill>
                <a:srgbClr val="B6C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3" name="Rectangle 788"/>
              <p:cNvSpPr>
                <a:spLocks noChangeArrowheads="1"/>
              </p:cNvSpPr>
              <p:nvPr/>
            </p:nvSpPr>
            <p:spPr bwMode="auto">
              <a:xfrm>
                <a:off x="1830" y="1572"/>
                <a:ext cx="9" cy="168"/>
              </a:xfrm>
              <a:prstGeom prst="rect">
                <a:avLst/>
              </a:prstGeom>
              <a:solidFill>
                <a:srgbClr val="B5C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4" name="Rectangle 789"/>
              <p:cNvSpPr>
                <a:spLocks noChangeArrowheads="1"/>
              </p:cNvSpPr>
              <p:nvPr/>
            </p:nvSpPr>
            <p:spPr bwMode="auto">
              <a:xfrm>
                <a:off x="1839" y="1572"/>
                <a:ext cx="11" cy="168"/>
              </a:xfrm>
              <a:prstGeom prst="rect">
                <a:avLst/>
              </a:prstGeom>
              <a:solidFill>
                <a:srgbClr val="B3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5" name="Rectangle 790"/>
              <p:cNvSpPr>
                <a:spLocks noChangeArrowheads="1"/>
              </p:cNvSpPr>
              <p:nvPr/>
            </p:nvSpPr>
            <p:spPr bwMode="auto">
              <a:xfrm>
                <a:off x="1850" y="1572"/>
                <a:ext cx="9" cy="168"/>
              </a:xfrm>
              <a:prstGeom prst="rect">
                <a:avLst/>
              </a:prstGeom>
              <a:solidFill>
                <a:srgbClr val="B2C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6" name="Rectangle 791"/>
              <p:cNvSpPr>
                <a:spLocks noChangeArrowheads="1"/>
              </p:cNvSpPr>
              <p:nvPr/>
            </p:nvSpPr>
            <p:spPr bwMode="auto">
              <a:xfrm>
                <a:off x="1859" y="1572"/>
                <a:ext cx="9" cy="168"/>
              </a:xfrm>
              <a:prstGeom prst="rect">
                <a:avLst/>
              </a:prstGeom>
              <a:solidFill>
                <a:srgbClr val="B0C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7" name="Rectangle 792"/>
              <p:cNvSpPr>
                <a:spLocks noChangeArrowheads="1"/>
              </p:cNvSpPr>
              <p:nvPr/>
            </p:nvSpPr>
            <p:spPr bwMode="auto">
              <a:xfrm>
                <a:off x="1868" y="1572"/>
                <a:ext cx="9" cy="168"/>
              </a:xfrm>
              <a:prstGeom prst="rect">
                <a:avLst/>
              </a:prstGeom>
              <a:solidFill>
                <a:srgbClr val="AFC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8" name="Rectangle 793"/>
              <p:cNvSpPr>
                <a:spLocks noChangeArrowheads="1"/>
              </p:cNvSpPr>
              <p:nvPr/>
            </p:nvSpPr>
            <p:spPr bwMode="auto">
              <a:xfrm>
                <a:off x="1877" y="1572"/>
                <a:ext cx="11" cy="168"/>
              </a:xfrm>
              <a:prstGeom prst="rect">
                <a:avLst/>
              </a:prstGeom>
              <a:solidFill>
                <a:srgbClr val="AD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59" name="Rectangle 794"/>
              <p:cNvSpPr>
                <a:spLocks noChangeArrowheads="1"/>
              </p:cNvSpPr>
              <p:nvPr/>
            </p:nvSpPr>
            <p:spPr bwMode="auto">
              <a:xfrm>
                <a:off x="1888" y="1572"/>
                <a:ext cx="8" cy="168"/>
              </a:xfrm>
              <a:prstGeom prst="rect">
                <a:avLst/>
              </a:prstGeom>
              <a:solidFill>
                <a:srgbClr val="AC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0" name="Rectangle 795"/>
              <p:cNvSpPr>
                <a:spLocks noChangeArrowheads="1"/>
              </p:cNvSpPr>
              <p:nvPr/>
            </p:nvSpPr>
            <p:spPr bwMode="auto">
              <a:xfrm>
                <a:off x="1896" y="1572"/>
                <a:ext cx="11" cy="168"/>
              </a:xfrm>
              <a:prstGeom prst="rect">
                <a:avLst/>
              </a:prstGeom>
              <a:solidFill>
                <a:srgbClr val="AAB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1" name="Rectangle 796"/>
              <p:cNvSpPr>
                <a:spLocks noChangeArrowheads="1"/>
              </p:cNvSpPr>
              <p:nvPr/>
            </p:nvSpPr>
            <p:spPr bwMode="auto">
              <a:xfrm>
                <a:off x="1907" y="1572"/>
                <a:ext cx="8" cy="168"/>
              </a:xfrm>
              <a:prstGeom prst="rect">
                <a:avLst/>
              </a:prstGeom>
              <a:solidFill>
                <a:srgbClr val="A9B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2" name="Rectangle 797"/>
              <p:cNvSpPr>
                <a:spLocks noChangeArrowheads="1"/>
              </p:cNvSpPr>
              <p:nvPr/>
            </p:nvSpPr>
            <p:spPr bwMode="auto">
              <a:xfrm>
                <a:off x="1915" y="1572"/>
                <a:ext cx="9" cy="168"/>
              </a:xfrm>
              <a:prstGeom prst="rect">
                <a:avLst/>
              </a:prstGeom>
              <a:solidFill>
                <a:srgbClr val="A7B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3" name="Rectangle 798"/>
              <p:cNvSpPr>
                <a:spLocks noChangeArrowheads="1"/>
              </p:cNvSpPr>
              <p:nvPr/>
            </p:nvSpPr>
            <p:spPr bwMode="auto">
              <a:xfrm>
                <a:off x="1924" y="1572"/>
                <a:ext cx="9" cy="168"/>
              </a:xfrm>
              <a:prstGeom prst="rect">
                <a:avLst/>
              </a:prstGeom>
              <a:solidFill>
                <a:srgbClr val="A6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4" name="Rectangle 799"/>
              <p:cNvSpPr>
                <a:spLocks noChangeArrowheads="1"/>
              </p:cNvSpPr>
              <p:nvPr/>
            </p:nvSpPr>
            <p:spPr bwMode="auto">
              <a:xfrm>
                <a:off x="1933" y="1572"/>
                <a:ext cx="11" cy="168"/>
              </a:xfrm>
              <a:prstGeom prst="rect">
                <a:avLst/>
              </a:prstGeom>
              <a:solidFill>
                <a:srgbClr val="A4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5" name="Rectangle 800"/>
              <p:cNvSpPr>
                <a:spLocks noChangeArrowheads="1"/>
              </p:cNvSpPr>
              <p:nvPr/>
            </p:nvSpPr>
            <p:spPr bwMode="auto">
              <a:xfrm>
                <a:off x="1944" y="1572"/>
                <a:ext cx="8" cy="168"/>
              </a:xfrm>
              <a:prstGeom prst="rect">
                <a:avLst/>
              </a:prstGeom>
              <a:solidFill>
                <a:srgbClr val="A3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6" name="Rectangle 801"/>
              <p:cNvSpPr>
                <a:spLocks noChangeArrowheads="1"/>
              </p:cNvSpPr>
              <p:nvPr/>
            </p:nvSpPr>
            <p:spPr bwMode="auto">
              <a:xfrm>
                <a:off x="1952" y="1572"/>
                <a:ext cx="11" cy="168"/>
              </a:xfrm>
              <a:prstGeom prst="rect">
                <a:avLst/>
              </a:prstGeom>
              <a:solidFill>
                <a:srgbClr val="A1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7" name="Rectangle 802"/>
              <p:cNvSpPr>
                <a:spLocks noChangeArrowheads="1"/>
              </p:cNvSpPr>
              <p:nvPr/>
            </p:nvSpPr>
            <p:spPr bwMode="auto">
              <a:xfrm>
                <a:off x="1963" y="1572"/>
                <a:ext cx="8" cy="168"/>
              </a:xfrm>
              <a:prstGeom prst="rect">
                <a:avLst/>
              </a:prstGeom>
              <a:solidFill>
                <a:srgbClr val="A0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8" name="Rectangle 803"/>
              <p:cNvSpPr>
                <a:spLocks noChangeArrowheads="1"/>
              </p:cNvSpPr>
              <p:nvPr/>
            </p:nvSpPr>
            <p:spPr bwMode="auto">
              <a:xfrm>
                <a:off x="1971" y="1572"/>
                <a:ext cx="9" cy="168"/>
              </a:xfrm>
              <a:prstGeom prst="rect">
                <a:avLst/>
              </a:prstGeom>
              <a:solidFill>
                <a:srgbClr val="9EB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69" name="Rectangle 804"/>
              <p:cNvSpPr>
                <a:spLocks noChangeArrowheads="1"/>
              </p:cNvSpPr>
              <p:nvPr/>
            </p:nvSpPr>
            <p:spPr bwMode="auto">
              <a:xfrm>
                <a:off x="1980" y="1572"/>
                <a:ext cx="11" cy="168"/>
              </a:xfrm>
              <a:prstGeom prst="rect">
                <a:avLst/>
              </a:prstGeom>
              <a:solidFill>
                <a:srgbClr val="9DB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0" name="Rectangle 805"/>
              <p:cNvSpPr>
                <a:spLocks noChangeArrowheads="1"/>
              </p:cNvSpPr>
              <p:nvPr/>
            </p:nvSpPr>
            <p:spPr bwMode="auto">
              <a:xfrm>
                <a:off x="1991" y="1572"/>
                <a:ext cx="12" cy="168"/>
              </a:xfrm>
              <a:prstGeom prst="rect">
                <a:avLst/>
              </a:prstGeom>
              <a:solidFill>
                <a:srgbClr val="9B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1" name="Rectangle 806"/>
              <p:cNvSpPr>
                <a:spLocks noChangeArrowheads="1"/>
              </p:cNvSpPr>
              <p:nvPr/>
            </p:nvSpPr>
            <p:spPr bwMode="auto">
              <a:xfrm>
                <a:off x="2003" y="1572"/>
                <a:ext cx="8" cy="168"/>
              </a:xfrm>
              <a:prstGeom prst="rect">
                <a:avLst/>
              </a:prstGeom>
              <a:solidFill>
                <a:srgbClr val="9A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2" name="Rectangle 807"/>
              <p:cNvSpPr>
                <a:spLocks noChangeArrowheads="1"/>
              </p:cNvSpPr>
              <p:nvPr/>
            </p:nvSpPr>
            <p:spPr bwMode="auto">
              <a:xfrm>
                <a:off x="2011" y="1572"/>
                <a:ext cx="9" cy="168"/>
              </a:xfrm>
              <a:prstGeom prst="rect">
                <a:avLst/>
              </a:prstGeom>
              <a:solidFill>
                <a:srgbClr val="98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3" name="Rectangle 808"/>
              <p:cNvSpPr>
                <a:spLocks noChangeArrowheads="1"/>
              </p:cNvSpPr>
              <p:nvPr/>
            </p:nvSpPr>
            <p:spPr bwMode="auto">
              <a:xfrm>
                <a:off x="2020" y="1572"/>
                <a:ext cx="11" cy="168"/>
              </a:xfrm>
              <a:prstGeom prst="rect">
                <a:avLst/>
              </a:prstGeom>
              <a:solidFill>
                <a:srgbClr val="97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4" name="Rectangle 809"/>
              <p:cNvSpPr>
                <a:spLocks noChangeArrowheads="1"/>
              </p:cNvSpPr>
              <p:nvPr/>
            </p:nvSpPr>
            <p:spPr bwMode="auto">
              <a:xfrm>
                <a:off x="2031" y="1572"/>
                <a:ext cx="13" cy="168"/>
              </a:xfrm>
              <a:prstGeom prst="rect">
                <a:avLst/>
              </a:prstGeom>
              <a:solidFill>
                <a:srgbClr val="95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5" name="Rectangle 810"/>
              <p:cNvSpPr>
                <a:spLocks noChangeArrowheads="1"/>
              </p:cNvSpPr>
              <p:nvPr/>
            </p:nvSpPr>
            <p:spPr bwMode="auto">
              <a:xfrm>
                <a:off x="2044" y="1572"/>
                <a:ext cx="10" cy="168"/>
              </a:xfrm>
              <a:prstGeom prst="rect">
                <a:avLst/>
              </a:prstGeom>
              <a:solidFill>
                <a:srgbClr val="93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6" name="Rectangle 811"/>
              <p:cNvSpPr>
                <a:spLocks noChangeArrowheads="1"/>
              </p:cNvSpPr>
              <p:nvPr/>
            </p:nvSpPr>
            <p:spPr bwMode="auto">
              <a:xfrm>
                <a:off x="2054" y="1572"/>
                <a:ext cx="10" cy="168"/>
              </a:xfrm>
              <a:prstGeom prst="rect">
                <a:avLst/>
              </a:prstGeom>
              <a:solidFill>
                <a:srgbClr val="92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7" name="Rectangle 812"/>
              <p:cNvSpPr>
                <a:spLocks noChangeArrowheads="1"/>
              </p:cNvSpPr>
              <p:nvPr/>
            </p:nvSpPr>
            <p:spPr bwMode="auto">
              <a:xfrm>
                <a:off x="2064" y="1572"/>
                <a:ext cx="11" cy="168"/>
              </a:xfrm>
              <a:prstGeom prst="rect">
                <a:avLst/>
              </a:prstGeom>
              <a:solidFill>
                <a:srgbClr val="90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8" name="Rectangle 813"/>
              <p:cNvSpPr>
                <a:spLocks noChangeArrowheads="1"/>
              </p:cNvSpPr>
              <p:nvPr/>
            </p:nvSpPr>
            <p:spPr bwMode="auto">
              <a:xfrm>
                <a:off x="2075" y="1572"/>
                <a:ext cx="9" cy="168"/>
              </a:xfrm>
              <a:prstGeom prst="rect">
                <a:avLst/>
              </a:prstGeom>
              <a:solidFill>
                <a:srgbClr val="8FA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79" name="Rectangle 814"/>
              <p:cNvSpPr>
                <a:spLocks noChangeArrowheads="1"/>
              </p:cNvSpPr>
              <p:nvPr/>
            </p:nvSpPr>
            <p:spPr bwMode="auto">
              <a:xfrm>
                <a:off x="2084" y="1572"/>
                <a:ext cx="8" cy="168"/>
              </a:xfrm>
              <a:prstGeom prst="rect">
                <a:avLst/>
              </a:prstGeom>
              <a:solidFill>
                <a:srgbClr val="8DA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0" name="Rectangle 815"/>
              <p:cNvSpPr>
                <a:spLocks noChangeArrowheads="1"/>
              </p:cNvSpPr>
              <p:nvPr/>
            </p:nvSpPr>
            <p:spPr bwMode="auto">
              <a:xfrm>
                <a:off x="2092" y="1572"/>
                <a:ext cx="11" cy="168"/>
              </a:xfrm>
              <a:prstGeom prst="rect">
                <a:avLst/>
              </a:prstGeom>
              <a:solidFill>
                <a:srgbClr val="8CA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1" name="Rectangle 816"/>
              <p:cNvSpPr>
                <a:spLocks noChangeArrowheads="1"/>
              </p:cNvSpPr>
              <p:nvPr/>
            </p:nvSpPr>
            <p:spPr bwMode="auto">
              <a:xfrm>
                <a:off x="2103" y="1572"/>
                <a:ext cx="12" cy="168"/>
              </a:xfrm>
              <a:prstGeom prst="rect">
                <a:avLst/>
              </a:prstGeom>
              <a:solidFill>
                <a:srgbClr val="8A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2" name="Rectangle 817"/>
              <p:cNvSpPr>
                <a:spLocks noChangeArrowheads="1"/>
              </p:cNvSpPr>
              <p:nvPr/>
            </p:nvSpPr>
            <p:spPr bwMode="auto">
              <a:xfrm>
                <a:off x="2115" y="1572"/>
                <a:ext cx="8" cy="168"/>
              </a:xfrm>
              <a:prstGeom prst="rect">
                <a:avLst/>
              </a:prstGeom>
              <a:solidFill>
                <a:srgbClr val="89A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3" name="Rectangle 818"/>
              <p:cNvSpPr>
                <a:spLocks noChangeArrowheads="1"/>
              </p:cNvSpPr>
              <p:nvPr/>
            </p:nvSpPr>
            <p:spPr bwMode="auto">
              <a:xfrm>
                <a:off x="2123" y="1572"/>
                <a:ext cx="9" cy="168"/>
              </a:xfrm>
              <a:prstGeom prst="rect">
                <a:avLst/>
              </a:prstGeom>
              <a:solidFill>
                <a:srgbClr val="87A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4" name="Rectangle 819"/>
              <p:cNvSpPr>
                <a:spLocks noChangeArrowheads="1"/>
              </p:cNvSpPr>
              <p:nvPr/>
            </p:nvSpPr>
            <p:spPr bwMode="auto">
              <a:xfrm>
                <a:off x="2132" y="1572"/>
                <a:ext cx="11" cy="168"/>
              </a:xfrm>
              <a:prstGeom prst="rect">
                <a:avLst/>
              </a:prstGeom>
              <a:solidFill>
                <a:srgbClr val="86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5" name="Rectangle 820"/>
              <p:cNvSpPr>
                <a:spLocks noChangeArrowheads="1"/>
              </p:cNvSpPr>
              <p:nvPr/>
            </p:nvSpPr>
            <p:spPr bwMode="auto">
              <a:xfrm>
                <a:off x="2143" y="1572"/>
                <a:ext cx="13" cy="168"/>
              </a:xfrm>
              <a:prstGeom prst="rect">
                <a:avLst/>
              </a:prstGeom>
              <a:solidFill>
                <a:srgbClr val="849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6" name="Rectangle 821"/>
              <p:cNvSpPr>
                <a:spLocks noChangeArrowheads="1"/>
              </p:cNvSpPr>
              <p:nvPr/>
            </p:nvSpPr>
            <p:spPr bwMode="auto">
              <a:xfrm>
                <a:off x="2156" y="1572"/>
                <a:ext cx="10" cy="168"/>
              </a:xfrm>
              <a:prstGeom prst="rect">
                <a:avLst/>
              </a:prstGeom>
              <a:solidFill>
                <a:srgbClr val="829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7" name="Rectangle 822"/>
              <p:cNvSpPr>
                <a:spLocks noChangeArrowheads="1"/>
              </p:cNvSpPr>
              <p:nvPr/>
            </p:nvSpPr>
            <p:spPr bwMode="auto">
              <a:xfrm>
                <a:off x="2166" y="1572"/>
                <a:ext cx="10" cy="168"/>
              </a:xfrm>
              <a:prstGeom prst="rect">
                <a:avLst/>
              </a:prstGeom>
              <a:solidFill>
                <a:srgbClr val="81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8" name="Rectangle 823"/>
              <p:cNvSpPr>
                <a:spLocks noChangeArrowheads="1"/>
              </p:cNvSpPr>
              <p:nvPr/>
            </p:nvSpPr>
            <p:spPr bwMode="auto">
              <a:xfrm>
                <a:off x="2176" y="1572"/>
                <a:ext cx="11" cy="168"/>
              </a:xfrm>
              <a:prstGeom prst="rect">
                <a:avLst/>
              </a:prstGeom>
              <a:solidFill>
                <a:srgbClr val="7F9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89" name="Rectangle 824"/>
              <p:cNvSpPr>
                <a:spLocks noChangeArrowheads="1"/>
              </p:cNvSpPr>
              <p:nvPr/>
            </p:nvSpPr>
            <p:spPr bwMode="auto">
              <a:xfrm>
                <a:off x="2187" y="1572"/>
                <a:ext cx="9" cy="168"/>
              </a:xfrm>
              <a:prstGeom prst="rect">
                <a:avLst/>
              </a:prstGeom>
              <a:solidFill>
                <a:srgbClr val="7E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0" name="Rectangle 825"/>
              <p:cNvSpPr>
                <a:spLocks noChangeArrowheads="1"/>
              </p:cNvSpPr>
              <p:nvPr/>
            </p:nvSpPr>
            <p:spPr bwMode="auto">
              <a:xfrm>
                <a:off x="2196" y="1572"/>
                <a:ext cx="11" cy="168"/>
              </a:xfrm>
              <a:prstGeom prst="rect">
                <a:avLst/>
              </a:prstGeom>
              <a:solidFill>
                <a:srgbClr val="7C9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1" name="Rectangle 826"/>
              <p:cNvSpPr>
                <a:spLocks noChangeArrowheads="1"/>
              </p:cNvSpPr>
              <p:nvPr/>
            </p:nvSpPr>
            <p:spPr bwMode="auto">
              <a:xfrm>
                <a:off x="2207" y="1572"/>
                <a:ext cx="7" cy="168"/>
              </a:xfrm>
              <a:prstGeom prst="rect">
                <a:avLst/>
              </a:prstGeom>
              <a:solidFill>
                <a:srgbClr val="7B9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2" name="Rectangle 827"/>
              <p:cNvSpPr>
                <a:spLocks noChangeArrowheads="1"/>
              </p:cNvSpPr>
              <p:nvPr/>
            </p:nvSpPr>
            <p:spPr bwMode="auto">
              <a:xfrm>
                <a:off x="2214" y="1572"/>
                <a:ext cx="11" cy="168"/>
              </a:xfrm>
              <a:prstGeom prst="rect">
                <a:avLst/>
              </a:prstGeom>
              <a:solidFill>
                <a:srgbClr val="799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3" name="Rectangle 828"/>
              <p:cNvSpPr>
                <a:spLocks noChangeArrowheads="1"/>
              </p:cNvSpPr>
              <p:nvPr/>
            </p:nvSpPr>
            <p:spPr bwMode="auto">
              <a:xfrm>
                <a:off x="2225" y="1572"/>
                <a:ext cx="8" cy="168"/>
              </a:xfrm>
              <a:prstGeom prst="rect">
                <a:avLst/>
              </a:prstGeom>
              <a:solidFill>
                <a:srgbClr val="789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4" name="Rectangle 829"/>
              <p:cNvSpPr>
                <a:spLocks noChangeArrowheads="1"/>
              </p:cNvSpPr>
              <p:nvPr/>
            </p:nvSpPr>
            <p:spPr bwMode="auto">
              <a:xfrm>
                <a:off x="2233" y="1572"/>
                <a:ext cx="8" cy="168"/>
              </a:xfrm>
              <a:prstGeom prst="rect">
                <a:avLst/>
              </a:prstGeom>
              <a:solidFill>
                <a:srgbClr val="769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5" name="Rectangle 830"/>
              <p:cNvSpPr>
                <a:spLocks noChangeArrowheads="1"/>
              </p:cNvSpPr>
              <p:nvPr/>
            </p:nvSpPr>
            <p:spPr bwMode="auto">
              <a:xfrm>
                <a:off x="2241" y="1572"/>
                <a:ext cx="11" cy="168"/>
              </a:xfrm>
              <a:prstGeom prst="rect">
                <a:avLst/>
              </a:prstGeom>
              <a:solidFill>
                <a:srgbClr val="759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6" name="Rectangle 831"/>
              <p:cNvSpPr>
                <a:spLocks noChangeArrowheads="1"/>
              </p:cNvSpPr>
              <p:nvPr/>
            </p:nvSpPr>
            <p:spPr bwMode="auto">
              <a:xfrm>
                <a:off x="2252" y="1572"/>
                <a:ext cx="11" cy="168"/>
              </a:xfrm>
              <a:prstGeom prst="rect">
                <a:avLst/>
              </a:prstGeom>
              <a:solidFill>
                <a:srgbClr val="739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7" name="Rectangle 832"/>
              <p:cNvSpPr>
                <a:spLocks noChangeArrowheads="1"/>
              </p:cNvSpPr>
              <p:nvPr/>
            </p:nvSpPr>
            <p:spPr bwMode="auto">
              <a:xfrm>
                <a:off x="2263" y="1572"/>
                <a:ext cx="7" cy="168"/>
              </a:xfrm>
              <a:prstGeom prst="rect">
                <a:avLst/>
              </a:prstGeom>
              <a:solidFill>
                <a:srgbClr val="729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8" name="Rectangle 833"/>
              <p:cNvSpPr>
                <a:spLocks noChangeArrowheads="1"/>
              </p:cNvSpPr>
              <p:nvPr/>
            </p:nvSpPr>
            <p:spPr bwMode="auto">
              <a:xfrm>
                <a:off x="2270" y="1572"/>
                <a:ext cx="9" cy="168"/>
              </a:xfrm>
              <a:prstGeom prst="rect">
                <a:avLst/>
              </a:prstGeom>
              <a:solidFill>
                <a:srgbClr val="708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99" name="Rectangle 834"/>
              <p:cNvSpPr>
                <a:spLocks noChangeArrowheads="1"/>
              </p:cNvSpPr>
              <p:nvPr/>
            </p:nvSpPr>
            <p:spPr bwMode="auto">
              <a:xfrm>
                <a:off x="2279" y="1572"/>
                <a:ext cx="10" cy="168"/>
              </a:xfrm>
              <a:prstGeom prst="rect">
                <a:avLst/>
              </a:prstGeom>
              <a:solidFill>
                <a:srgbClr val="6F8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0" name="Rectangle 835"/>
              <p:cNvSpPr>
                <a:spLocks noChangeArrowheads="1"/>
              </p:cNvSpPr>
              <p:nvPr/>
            </p:nvSpPr>
            <p:spPr bwMode="auto">
              <a:xfrm>
                <a:off x="2289" y="1572"/>
                <a:ext cx="11" cy="168"/>
              </a:xfrm>
              <a:prstGeom prst="rect">
                <a:avLst/>
              </a:prstGeom>
              <a:solidFill>
                <a:srgbClr val="6D8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1" name="Rectangle 836"/>
              <p:cNvSpPr>
                <a:spLocks noChangeArrowheads="1"/>
              </p:cNvSpPr>
              <p:nvPr/>
            </p:nvSpPr>
            <p:spPr bwMode="auto">
              <a:xfrm>
                <a:off x="2300" y="1572"/>
                <a:ext cx="8" cy="168"/>
              </a:xfrm>
              <a:prstGeom prst="rect">
                <a:avLst/>
              </a:prstGeom>
              <a:solidFill>
                <a:srgbClr val="6C8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2" name="Rectangle 837"/>
              <p:cNvSpPr>
                <a:spLocks noChangeArrowheads="1"/>
              </p:cNvSpPr>
              <p:nvPr/>
            </p:nvSpPr>
            <p:spPr bwMode="auto">
              <a:xfrm>
                <a:off x="2308" y="1572"/>
                <a:ext cx="9" cy="168"/>
              </a:xfrm>
              <a:prstGeom prst="rect">
                <a:avLst/>
              </a:prstGeom>
              <a:solidFill>
                <a:srgbClr val="6A8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3" name="Rectangle 838"/>
              <p:cNvSpPr>
                <a:spLocks noChangeArrowheads="1"/>
              </p:cNvSpPr>
              <p:nvPr/>
            </p:nvSpPr>
            <p:spPr bwMode="auto">
              <a:xfrm>
                <a:off x="2317" y="1572"/>
                <a:ext cx="11" cy="168"/>
              </a:xfrm>
              <a:prstGeom prst="rect">
                <a:avLst/>
              </a:prstGeom>
              <a:solidFill>
                <a:srgbClr val="698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4" name="Rectangle 839"/>
              <p:cNvSpPr>
                <a:spLocks noChangeArrowheads="1"/>
              </p:cNvSpPr>
              <p:nvPr/>
            </p:nvSpPr>
            <p:spPr bwMode="auto">
              <a:xfrm>
                <a:off x="2328" y="1572"/>
                <a:ext cx="13" cy="168"/>
              </a:xfrm>
              <a:prstGeom prst="rect">
                <a:avLst/>
              </a:prstGeom>
              <a:solidFill>
                <a:srgbClr val="678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5" name="Rectangle 840"/>
              <p:cNvSpPr>
                <a:spLocks noChangeArrowheads="1"/>
              </p:cNvSpPr>
              <p:nvPr/>
            </p:nvSpPr>
            <p:spPr bwMode="auto">
              <a:xfrm>
                <a:off x="2341" y="1572"/>
                <a:ext cx="13" cy="168"/>
              </a:xfrm>
              <a:prstGeom prst="rect">
                <a:avLst/>
              </a:prstGeom>
              <a:solidFill>
                <a:srgbClr val="658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6" name="Rectangle 841"/>
              <p:cNvSpPr>
                <a:spLocks noChangeArrowheads="1"/>
              </p:cNvSpPr>
              <p:nvPr/>
            </p:nvSpPr>
            <p:spPr bwMode="auto">
              <a:xfrm>
                <a:off x="2354" y="1572"/>
                <a:ext cx="11" cy="168"/>
              </a:xfrm>
              <a:prstGeom prst="rect">
                <a:avLst/>
              </a:prstGeom>
              <a:solidFill>
                <a:srgbClr val="638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7" name="Rectangle 842"/>
              <p:cNvSpPr>
                <a:spLocks noChangeArrowheads="1"/>
              </p:cNvSpPr>
              <p:nvPr/>
            </p:nvSpPr>
            <p:spPr bwMode="auto">
              <a:xfrm>
                <a:off x="2365" y="1572"/>
                <a:ext cx="10" cy="168"/>
              </a:xfrm>
              <a:prstGeom prst="rect">
                <a:avLst/>
              </a:prstGeom>
              <a:solidFill>
                <a:srgbClr val="628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8" name="Rectangle 843"/>
              <p:cNvSpPr>
                <a:spLocks noChangeArrowheads="1"/>
              </p:cNvSpPr>
              <p:nvPr/>
            </p:nvSpPr>
            <p:spPr bwMode="auto">
              <a:xfrm>
                <a:off x="2375" y="1572"/>
                <a:ext cx="13" cy="168"/>
              </a:xfrm>
              <a:prstGeom prst="rect">
                <a:avLst/>
              </a:prstGeom>
              <a:solidFill>
                <a:srgbClr val="608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09" name="Rectangle 844"/>
              <p:cNvSpPr>
                <a:spLocks noChangeArrowheads="1"/>
              </p:cNvSpPr>
              <p:nvPr/>
            </p:nvSpPr>
            <p:spPr bwMode="auto">
              <a:xfrm>
                <a:off x="2388" y="1572"/>
                <a:ext cx="9" cy="168"/>
              </a:xfrm>
              <a:prstGeom prst="rect">
                <a:avLst/>
              </a:prstGeom>
              <a:solidFill>
                <a:srgbClr val="5E8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0" name="Rectangle 845"/>
              <p:cNvSpPr>
                <a:spLocks noChangeArrowheads="1"/>
              </p:cNvSpPr>
              <p:nvPr/>
            </p:nvSpPr>
            <p:spPr bwMode="auto">
              <a:xfrm>
                <a:off x="2397" y="1572"/>
                <a:ext cx="11" cy="168"/>
              </a:xfrm>
              <a:prstGeom prst="rect">
                <a:avLst/>
              </a:prstGeom>
              <a:solidFill>
                <a:srgbClr val="5D7E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1" name="Rectangle 846"/>
              <p:cNvSpPr>
                <a:spLocks noChangeArrowheads="1"/>
              </p:cNvSpPr>
              <p:nvPr/>
            </p:nvSpPr>
            <p:spPr bwMode="auto">
              <a:xfrm>
                <a:off x="2408" y="1572"/>
                <a:ext cx="12" cy="168"/>
              </a:xfrm>
              <a:prstGeom prst="rect">
                <a:avLst/>
              </a:prstGeom>
              <a:solidFill>
                <a:srgbClr val="5B7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2" name="Rectangle 847"/>
              <p:cNvSpPr>
                <a:spLocks noChangeArrowheads="1"/>
              </p:cNvSpPr>
              <p:nvPr/>
            </p:nvSpPr>
            <p:spPr bwMode="auto">
              <a:xfrm>
                <a:off x="2420" y="1572"/>
                <a:ext cx="9" cy="168"/>
              </a:xfrm>
              <a:prstGeom prst="rect">
                <a:avLst/>
              </a:prstGeom>
              <a:solidFill>
                <a:srgbClr val="597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3" name="Rectangle 848"/>
              <p:cNvSpPr>
                <a:spLocks noChangeArrowheads="1"/>
              </p:cNvSpPr>
              <p:nvPr/>
            </p:nvSpPr>
            <p:spPr bwMode="auto">
              <a:xfrm>
                <a:off x="2429" y="1572"/>
                <a:ext cx="10" cy="168"/>
              </a:xfrm>
              <a:prstGeom prst="rect">
                <a:avLst/>
              </a:prstGeom>
              <a:solidFill>
                <a:srgbClr val="587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14" name="Rectangle 849"/>
              <p:cNvSpPr>
                <a:spLocks noChangeArrowheads="1"/>
              </p:cNvSpPr>
              <p:nvPr/>
            </p:nvSpPr>
            <p:spPr bwMode="auto">
              <a:xfrm>
                <a:off x="2439" y="1572"/>
                <a:ext cx="11" cy="168"/>
              </a:xfrm>
              <a:prstGeom prst="rect">
                <a:avLst/>
              </a:prstGeom>
              <a:solidFill>
                <a:srgbClr val="567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3976" name="Rectangle 851"/>
            <p:cNvSpPr>
              <a:spLocks noChangeArrowheads="1"/>
            </p:cNvSpPr>
            <p:nvPr/>
          </p:nvSpPr>
          <p:spPr bwMode="auto">
            <a:xfrm>
              <a:off x="2450" y="1572"/>
              <a:ext cx="8" cy="168"/>
            </a:xfrm>
            <a:prstGeom prst="rect">
              <a:avLst/>
            </a:prstGeom>
            <a:solidFill>
              <a:srgbClr val="55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7" name="Rectangle 852"/>
            <p:cNvSpPr>
              <a:spLocks noChangeArrowheads="1"/>
            </p:cNvSpPr>
            <p:nvPr/>
          </p:nvSpPr>
          <p:spPr bwMode="auto">
            <a:xfrm>
              <a:off x="2458" y="1572"/>
              <a:ext cx="11" cy="168"/>
            </a:xfrm>
            <a:prstGeom prst="rect">
              <a:avLst/>
            </a:prstGeom>
            <a:solidFill>
              <a:srgbClr val="537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8" name="Rectangle 853"/>
            <p:cNvSpPr>
              <a:spLocks noChangeArrowheads="1"/>
            </p:cNvSpPr>
            <p:nvPr/>
          </p:nvSpPr>
          <p:spPr bwMode="auto">
            <a:xfrm>
              <a:off x="2469" y="1572"/>
              <a:ext cx="8" cy="168"/>
            </a:xfrm>
            <a:prstGeom prst="rect">
              <a:avLst/>
            </a:prstGeom>
            <a:solidFill>
              <a:srgbClr val="527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9" name="Rectangle 854"/>
            <p:cNvSpPr>
              <a:spLocks noChangeArrowheads="1"/>
            </p:cNvSpPr>
            <p:nvPr/>
          </p:nvSpPr>
          <p:spPr bwMode="auto">
            <a:xfrm>
              <a:off x="2477" y="1572"/>
              <a:ext cx="8" cy="168"/>
            </a:xfrm>
            <a:prstGeom prst="rect">
              <a:avLst/>
            </a:prstGeom>
            <a:solidFill>
              <a:srgbClr val="507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0" name="Rectangle 855"/>
            <p:cNvSpPr>
              <a:spLocks noChangeArrowheads="1"/>
            </p:cNvSpPr>
            <p:nvPr/>
          </p:nvSpPr>
          <p:spPr bwMode="auto">
            <a:xfrm>
              <a:off x="2485" y="1572"/>
              <a:ext cx="10" cy="168"/>
            </a:xfrm>
            <a:prstGeom prst="rect">
              <a:avLst/>
            </a:prstGeom>
            <a:solidFill>
              <a:srgbClr val="4F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1" name="Rectangle 856"/>
            <p:cNvSpPr>
              <a:spLocks noChangeArrowheads="1"/>
            </p:cNvSpPr>
            <p:nvPr/>
          </p:nvSpPr>
          <p:spPr bwMode="auto">
            <a:xfrm>
              <a:off x="2495" y="1572"/>
              <a:ext cx="11" cy="168"/>
            </a:xfrm>
            <a:prstGeom prst="rect">
              <a:avLst/>
            </a:prstGeom>
            <a:solidFill>
              <a:srgbClr val="4D7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2" name="Rectangle 857"/>
            <p:cNvSpPr>
              <a:spLocks noChangeArrowheads="1"/>
            </p:cNvSpPr>
            <p:nvPr/>
          </p:nvSpPr>
          <p:spPr bwMode="auto">
            <a:xfrm>
              <a:off x="2506" y="1572"/>
              <a:ext cx="8" cy="168"/>
            </a:xfrm>
            <a:prstGeom prst="rect">
              <a:avLst/>
            </a:prstGeom>
            <a:solidFill>
              <a:srgbClr val="4C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3" name="Rectangle 858"/>
            <p:cNvSpPr>
              <a:spLocks noChangeArrowheads="1"/>
            </p:cNvSpPr>
            <p:nvPr/>
          </p:nvSpPr>
          <p:spPr bwMode="auto">
            <a:xfrm>
              <a:off x="2514" y="1572"/>
              <a:ext cx="11" cy="168"/>
            </a:xfrm>
            <a:prstGeom prst="rect">
              <a:avLst/>
            </a:prstGeom>
            <a:solidFill>
              <a:srgbClr val="4A7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4" name="Rectangle 859"/>
            <p:cNvSpPr>
              <a:spLocks noChangeArrowheads="1"/>
            </p:cNvSpPr>
            <p:nvPr/>
          </p:nvSpPr>
          <p:spPr bwMode="auto">
            <a:xfrm>
              <a:off x="2525" y="1572"/>
              <a:ext cx="8" cy="168"/>
            </a:xfrm>
            <a:prstGeom prst="rect">
              <a:avLst/>
            </a:prstGeom>
            <a:solidFill>
              <a:srgbClr val="496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5" name="Rectangle 860"/>
            <p:cNvSpPr>
              <a:spLocks noChangeArrowheads="1"/>
            </p:cNvSpPr>
            <p:nvPr/>
          </p:nvSpPr>
          <p:spPr bwMode="auto">
            <a:xfrm>
              <a:off x="2533" y="1572"/>
              <a:ext cx="8" cy="168"/>
            </a:xfrm>
            <a:prstGeom prst="rect">
              <a:avLst/>
            </a:prstGeom>
            <a:solidFill>
              <a:srgbClr val="476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6" name="Rectangle 861"/>
            <p:cNvSpPr>
              <a:spLocks noChangeArrowheads="1"/>
            </p:cNvSpPr>
            <p:nvPr/>
          </p:nvSpPr>
          <p:spPr bwMode="auto">
            <a:xfrm>
              <a:off x="2541" y="1572"/>
              <a:ext cx="12" cy="168"/>
            </a:xfrm>
            <a:prstGeom prst="rect">
              <a:avLst/>
            </a:prstGeom>
            <a:solidFill>
              <a:srgbClr val="46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7" name="Rectangle 862"/>
            <p:cNvSpPr>
              <a:spLocks noChangeArrowheads="1"/>
            </p:cNvSpPr>
            <p:nvPr/>
          </p:nvSpPr>
          <p:spPr bwMode="auto">
            <a:xfrm>
              <a:off x="2553" y="1572"/>
              <a:ext cx="13" cy="168"/>
            </a:xfrm>
            <a:prstGeom prst="rect">
              <a:avLst/>
            </a:prstGeom>
            <a:solidFill>
              <a:srgbClr val="44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8" name="Rectangle 863"/>
            <p:cNvSpPr>
              <a:spLocks noChangeArrowheads="1"/>
            </p:cNvSpPr>
            <p:nvPr/>
          </p:nvSpPr>
          <p:spPr bwMode="auto">
            <a:xfrm>
              <a:off x="2566" y="1572"/>
              <a:ext cx="13" cy="168"/>
            </a:xfrm>
            <a:prstGeom prst="rect">
              <a:avLst/>
            </a:prstGeom>
            <a:solidFill>
              <a:srgbClr val="426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9" name="Rectangle 864"/>
            <p:cNvSpPr>
              <a:spLocks noChangeArrowheads="1"/>
            </p:cNvSpPr>
            <p:nvPr/>
          </p:nvSpPr>
          <p:spPr bwMode="auto">
            <a:xfrm>
              <a:off x="2579" y="1572"/>
              <a:ext cx="11" cy="168"/>
            </a:xfrm>
            <a:prstGeom prst="rect">
              <a:avLst/>
            </a:prstGeom>
            <a:solidFill>
              <a:srgbClr val="406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0" name="Rectangle 865"/>
            <p:cNvSpPr>
              <a:spLocks noChangeArrowheads="1"/>
            </p:cNvSpPr>
            <p:nvPr/>
          </p:nvSpPr>
          <p:spPr bwMode="auto">
            <a:xfrm>
              <a:off x="2590" y="1572"/>
              <a:ext cx="9" cy="168"/>
            </a:xfrm>
            <a:prstGeom prst="rect">
              <a:avLst/>
            </a:prstGeom>
            <a:solidFill>
              <a:srgbClr val="3F6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1" name="Rectangle 866"/>
            <p:cNvSpPr>
              <a:spLocks noChangeArrowheads="1"/>
            </p:cNvSpPr>
            <p:nvPr/>
          </p:nvSpPr>
          <p:spPr bwMode="auto">
            <a:xfrm>
              <a:off x="2599" y="1572"/>
              <a:ext cx="13" cy="168"/>
            </a:xfrm>
            <a:prstGeom prst="rect">
              <a:avLst/>
            </a:prstGeom>
            <a:solidFill>
              <a:srgbClr val="3D6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2" name="Rectangle 867"/>
            <p:cNvSpPr>
              <a:spLocks noChangeArrowheads="1"/>
            </p:cNvSpPr>
            <p:nvPr/>
          </p:nvSpPr>
          <p:spPr bwMode="auto">
            <a:xfrm>
              <a:off x="2612" y="1572"/>
              <a:ext cx="10" cy="168"/>
            </a:xfrm>
            <a:prstGeom prst="rect">
              <a:avLst/>
            </a:prstGeom>
            <a:solidFill>
              <a:srgbClr val="3B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3" name="Rectangle 868"/>
            <p:cNvSpPr>
              <a:spLocks noChangeArrowheads="1"/>
            </p:cNvSpPr>
            <p:nvPr/>
          </p:nvSpPr>
          <p:spPr bwMode="auto">
            <a:xfrm>
              <a:off x="2622" y="1572"/>
              <a:ext cx="10" cy="168"/>
            </a:xfrm>
            <a:prstGeom prst="rect">
              <a:avLst/>
            </a:prstGeom>
            <a:solidFill>
              <a:srgbClr val="3A6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4" name="Rectangle 869"/>
            <p:cNvSpPr>
              <a:spLocks noChangeArrowheads="1"/>
            </p:cNvSpPr>
            <p:nvPr/>
          </p:nvSpPr>
          <p:spPr bwMode="auto">
            <a:xfrm>
              <a:off x="2632" y="1572"/>
              <a:ext cx="9" cy="168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5" name="Rectangle 870"/>
            <p:cNvSpPr>
              <a:spLocks noChangeArrowheads="1"/>
            </p:cNvSpPr>
            <p:nvPr/>
          </p:nvSpPr>
          <p:spPr bwMode="auto">
            <a:xfrm>
              <a:off x="844" y="2823"/>
              <a:ext cx="1986" cy="6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6" name="Freeform 871"/>
            <p:cNvSpPr>
              <a:spLocks noEditPoints="1"/>
            </p:cNvSpPr>
            <p:nvPr/>
          </p:nvSpPr>
          <p:spPr bwMode="auto">
            <a:xfrm>
              <a:off x="842" y="2826"/>
              <a:ext cx="1991" cy="25"/>
            </a:xfrm>
            <a:custGeom>
              <a:avLst/>
              <a:gdLst>
                <a:gd name="T0" fmla="*/ 5 w 1991"/>
                <a:gd name="T1" fmla="*/ 0 h 25"/>
                <a:gd name="T2" fmla="*/ 5 w 1991"/>
                <a:gd name="T3" fmla="*/ 25 h 25"/>
                <a:gd name="T4" fmla="*/ 0 w 1991"/>
                <a:gd name="T5" fmla="*/ 25 h 25"/>
                <a:gd name="T6" fmla="*/ 0 w 1991"/>
                <a:gd name="T7" fmla="*/ 0 h 25"/>
                <a:gd name="T8" fmla="*/ 5 w 1991"/>
                <a:gd name="T9" fmla="*/ 0 h 25"/>
                <a:gd name="T10" fmla="*/ 402 w 1991"/>
                <a:gd name="T11" fmla="*/ 0 h 25"/>
                <a:gd name="T12" fmla="*/ 402 w 1991"/>
                <a:gd name="T13" fmla="*/ 25 h 25"/>
                <a:gd name="T14" fmla="*/ 397 w 1991"/>
                <a:gd name="T15" fmla="*/ 25 h 25"/>
                <a:gd name="T16" fmla="*/ 397 w 1991"/>
                <a:gd name="T17" fmla="*/ 0 h 25"/>
                <a:gd name="T18" fmla="*/ 402 w 1991"/>
                <a:gd name="T19" fmla="*/ 0 h 25"/>
                <a:gd name="T20" fmla="*/ 799 w 1991"/>
                <a:gd name="T21" fmla="*/ 0 h 25"/>
                <a:gd name="T22" fmla="*/ 799 w 1991"/>
                <a:gd name="T23" fmla="*/ 25 h 25"/>
                <a:gd name="T24" fmla="*/ 794 w 1991"/>
                <a:gd name="T25" fmla="*/ 25 h 25"/>
                <a:gd name="T26" fmla="*/ 794 w 1991"/>
                <a:gd name="T27" fmla="*/ 0 h 25"/>
                <a:gd name="T28" fmla="*/ 799 w 1991"/>
                <a:gd name="T29" fmla="*/ 0 h 25"/>
                <a:gd name="T30" fmla="*/ 1196 w 1991"/>
                <a:gd name="T31" fmla="*/ 0 h 25"/>
                <a:gd name="T32" fmla="*/ 1196 w 1991"/>
                <a:gd name="T33" fmla="*/ 25 h 25"/>
                <a:gd name="T34" fmla="*/ 1191 w 1991"/>
                <a:gd name="T35" fmla="*/ 25 h 25"/>
                <a:gd name="T36" fmla="*/ 1191 w 1991"/>
                <a:gd name="T37" fmla="*/ 0 h 25"/>
                <a:gd name="T38" fmla="*/ 1196 w 1991"/>
                <a:gd name="T39" fmla="*/ 0 h 25"/>
                <a:gd name="T40" fmla="*/ 1594 w 1991"/>
                <a:gd name="T41" fmla="*/ 0 h 25"/>
                <a:gd name="T42" fmla="*/ 1594 w 1991"/>
                <a:gd name="T43" fmla="*/ 25 h 25"/>
                <a:gd name="T44" fmla="*/ 1588 w 1991"/>
                <a:gd name="T45" fmla="*/ 25 h 25"/>
                <a:gd name="T46" fmla="*/ 1588 w 1991"/>
                <a:gd name="T47" fmla="*/ 0 h 25"/>
                <a:gd name="T48" fmla="*/ 1594 w 1991"/>
                <a:gd name="T49" fmla="*/ 0 h 25"/>
                <a:gd name="T50" fmla="*/ 1991 w 1991"/>
                <a:gd name="T51" fmla="*/ 0 h 25"/>
                <a:gd name="T52" fmla="*/ 1991 w 1991"/>
                <a:gd name="T53" fmla="*/ 25 h 25"/>
                <a:gd name="T54" fmla="*/ 1986 w 1991"/>
                <a:gd name="T55" fmla="*/ 25 h 25"/>
                <a:gd name="T56" fmla="*/ 1986 w 1991"/>
                <a:gd name="T57" fmla="*/ 0 h 25"/>
                <a:gd name="T58" fmla="*/ 1991 w 1991"/>
                <a:gd name="T5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1" h="25">
                  <a:moveTo>
                    <a:pt x="5" y="0"/>
                  </a:move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402" y="0"/>
                  </a:moveTo>
                  <a:lnTo>
                    <a:pt x="402" y="25"/>
                  </a:lnTo>
                  <a:lnTo>
                    <a:pt x="397" y="25"/>
                  </a:lnTo>
                  <a:lnTo>
                    <a:pt x="397" y="0"/>
                  </a:lnTo>
                  <a:lnTo>
                    <a:pt x="402" y="0"/>
                  </a:lnTo>
                  <a:close/>
                  <a:moveTo>
                    <a:pt x="799" y="0"/>
                  </a:moveTo>
                  <a:lnTo>
                    <a:pt x="799" y="25"/>
                  </a:lnTo>
                  <a:lnTo>
                    <a:pt x="794" y="25"/>
                  </a:lnTo>
                  <a:lnTo>
                    <a:pt x="794" y="0"/>
                  </a:lnTo>
                  <a:lnTo>
                    <a:pt x="799" y="0"/>
                  </a:lnTo>
                  <a:close/>
                  <a:moveTo>
                    <a:pt x="1196" y="0"/>
                  </a:moveTo>
                  <a:lnTo>
                    <a:pt x="1196" y="25"/>
                  </a:lnTo>
                  <a:lnTo>
                    <a:pt x="1191" y="25"/>
                  </a:lnTo>
                  <a:lnTo>
                    <a:pt x="1191" y="0"/>
                  </a:lnTo>
                  <a:lnTo>
                    <a:pt x="1196" y="0"/>
                  </a:lnTo>
                  <a:close/>
                  <a:moveTo>
                    <a:pt x="1594" y="0"/>
                  </a:moveTo>
                  <a:lnTo>
                    <a:pt x="1594" y="25"/>
                  </a:lnTo>
                  <a:lnTo>
                    <a:pt x="1588" y="25"/>
                  </a:lnTo>
                  <a:lnTo>
                    <a:pt x="1588" y="0"/>
                  </a:lnTo>
                  <a:lnTo>
                    <a:pt x="1594" y="0"/>
                  </a:lnTo>
                  <a:close/>
                  <a:moveTo>
                    <a:pt x="1991" y="0"/>
                  </a:moveTo>
                  <a:lnTo>
                    <a:pt x="1991" y="25"/>
                  </a:lnTo>
                  <a:lnTo>
                    <a:pt x="1986" y="25"/>
                  </a:lnTo>
                  <a:lnTo>
                    <a:pt x="1986" y="0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7" name="Rectangle 872"/>
            <p:cNvSpPr>
              <a:spLocks noChangeArrowheads="1"/>
            </p:cNvSpPr>
            <p:nvPr/>
          </p:nvSpPr>
          <p:spPr bwMode="auto">
            <a:xfrm>
              <a:off x="842" y="1490"/>
              <a:ext cx="5" cy="1336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8" name="Freeform 873"/>
            <p:cNvSpPr>
              <a:spLocks noEditPoints="1"/>
            </p:cNvSpPr>
            <p:nvPr/>
          </p:nvSpPr>
          <p:spPr bwMode="auto">
            <a:xfrm>
              <a:off x="812" y="1487"/>
              <a:ext cx="32" cy="1342"/>
            </a:xfrm>
            <a:custGeom>
              <a:avLst/>
              <a:gdLst>
                <a:gd name="T0" fmla="*/ 0 w 32"/>
                <a:gd name="T1" fmla="*/ 1336 h 1342"/>
                <a:gd name="T2" fmla="*/ 32 w 32"/>
                <a:gd name="T3" fmla="*/ 1336 h 1342"/>
                <a:gd name="T4" fmla="*/ 32 w 32"/>
                <a:gd name="T5" fmla="*/ 1342 h 1342"/>
                <a:gd name="T6" fmla="*/ 0 w 32"/>
                <a:gd name="T7" fmla="*/ 1342 h 1342"/>
                <a:gd name="T8" fmla="*/ 0 w 32"/>
                <a:gd name="T9" fmla="*/ 1336 h 1342"/>
                <a:gd name="T10" fmla="*/ 0 w 32"/>
                <a:gd name="T11" fmla="*/ 1002 h 1342"/>
                <a:gd name="T12" fmla="*/ 32 w 32"/>
                <a:gd name="T13" fmla="*/ 1002 h 1342"/>
                <a:gd name="T14" fmla="*/ 32 w 32"/>
                <a:gd name="T15" fmla="*/ 1007 h 1342"/>
                <a:gd name="T16" fmla="*/ 0 w 32"/>
                <a:gd name="T17" fmla="*/ 1007 h 1342"/>
                <a:gd name="T18" fmla="*/ 0 w 32"/>
                <a:gd name="T19" fmla="*/ 1002 h 1342"/>
                <a:gd name="T20" fmla="*/ 0 w 32"/>
                <a:gd name="T21" fmla="*/ 668 h 1342"/>
                <a:gd name="T22" fmla="*/ 32 w 32"/>
                <a:gd name="T23" fmla="*/ 668 h 1342"/>
                <a:gd name="T24" fmla="*/ 32 w 32"/>
                <a:gd name="T25" fmla="*/ 673 h 1342"/>
                <a:gd name="T26" fmla="*/ 0 w 32"/>
                <a:gd name="T27" fmla="*/ 673 h 1342"/>
                <a:gd name="T28" fmla="*/ 0 w 32"/>
                <a:gd name="T29" fmla="*/ 668 h 1342"/>
                <a:gd name="T30" fmla="*/ 0 w 32"/>
                <a:gd name="T31" fmla="*/ 334 h 1342"/>
                <a:gd name="T32" fmla="*/ 32 w 32"/>
                <a:gd name="T33" fmla="*/ 334 h 1342"/>
                <a:gd name="T34" fmla="*/ 32 w 32"/>
                <a:gd name="T35" fmla="*/ 339 h 1342"/>
                <a:gd name="T36" fmla="*/ 0 w 32"/>
                <a:gd name="T37" fmla="*/ 339 h 1342"/>
                <a:gd name="T38" fmla="*/ 0 w 32"/>
                <a:gd name="T39" fmla="*/ 334 h 1342"/>
                <a:gd name="T40" fmla="*/ 0 w 32"/>
                <a:gd name="T41" fmla="*/ 0 h 1342"/>
                <a:gd name="T42" fmla="*/ 32 w 32"/>
                <a:gd name="T43" fmla="*/ 0 h 1342"/>
                <a:gd name="T44" fmla="*/ 32 w 32"/>
                <a:gd name="T45" fmla="*/ 5 h 1342"/>
                <a:gd name="T46" fmla="*/ 0 w 32"/>
                <a:gd name="T47" fmla="*/ 5 h 1342"/>
                <a:gd name="T48" fmla="*/ 0 w 32"/>
                <a:gd name="T4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342">
                  <a:moveTo>
                    <a:pt x="0" y="1336"/>
                  </a:moveTo>
                  <a:lnTo>
                    <a:pt x="32" y="1336"/>
                  </a:lnTo>
                  <a:lnTo>
                    <a:pt x="32" y="1342"/>
                  </a:lnTo>
                  <a:lnTo>
                    <a:pt x="0" y="1342"/>
                  </a:lnTo>
                  <a:lnTo>
                    <a:pt x="0" y="1336"/>
                  </a:lnTo>
                  <a:close/>
                  <a:moveTo>
                    <a:pt x="0" y="1002"/>
                  </a:moveTo>
                  <a:lnTo>
                    <a:pt x="32" y="1002"/>
                  </a:lnTo>
                  <a:lnTo>
                    <a:pt x="32" y="1007"/>
                  </a:lnTo>
                  <a:lnTo>
                    <a:pt x="0" y="1007"/>
                  </a:lnTo>
                  <a:lnTo>
                    <a:pt x="0" y="1002"/>
                  </a:lnTo>
                  <a:close/>
                  <a:moveTo>
                    <a:pt x="0" y="668"/>
                  </a:moveTo>
                  <a:lnTo>
                    <a:pt x="32" y="668"/>
                  </a:lnTo>
                  <a:lnTo>
                    <a:pt x="32" y="673"/>
                  </a:lnTo>
                  <a:lnTo>
                    <a:pt x="0" y="673"/>
                  </a:lnTo>
                  <a:lnTo>
                    <a:pt x="0" y="668"/>
                  </a:lnTo>
                  <a:close/>
                  <a:moveTo>
                    <a:pt x="0" y="334"/>
                  </a:moveTo>
                  <a:lnTo>
                    <a:pt x="32" y="334"/>
                  </a:lnTo>
                  <a:lnTo>
                    <a:pt x="32" y="339"/>
                  </a:lnTo>
                  <a:lnTo>
                    <a:pt x="0" y="339"/>
                  </a:lnTo>
                  <a:lnTo>
                    <a:pt x="0" y="334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9" name="Rectangle 874"/>
            <p:cNvSpPr>
              <a:spLocks noChangeArrowheads="1"/>
            </p:cNvSpPr>
            <p:nvPr/>
          </p:nvSpPr>
          <p:spPr bwMode="auto">
            <a:xfrm>
              <a:off x="886" y="2610"/>
              <a:ext cx="3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594'517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0" name="Rectangle 875"/>
            <p:cNvSpPr>
              <a:spLocks noChangeArrowheads="1"/>
            </p:cNvSpPr>
            <p:nvPr/>
          </p:nvSpPr>
          <p:spPr bwMode="auto">
            <a:xfrm>
              <a:off x="886" y="2276"/>
              <a:ext cx="3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738'837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1" name="Rectangle 876"/>
            <p:cNvSpPr>
              <a:spLocks noChangeArrowheads="1"/>
            </p:cNvSpPr>
            <p:nvPr/>
          </p:nvSpPr>
          <p:spPr bwMode="auto">
            <a:xfrm>
              <a:off x="887" y="1942"/>
              <a:ext cx="3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1'581'651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2" name="Rectangle 877"/>
            <p:cNvSpPr>
              <a:spLocks noChangeArrowheads="1"/>
            </p:cNvSpPr>
            <p:nvPr/>
          </p:nvSpPr>
          <p:spPr bwMode="auto">
            <a:xfrm>
              <a:off x="887" y="1608"/>
              <a:ext cx="3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2'262'000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3" name="Rectangle 878"/>
            <p:cNvSpPr>
              <a:spLocks noChangeArrowheads="1"/>
            </p:cNvSpPr>
            <p:nvPr/>
          </p:nvSpPr>
          <p:spPr bwMode="auto">
            <a:xfrm>
              <a:off x="825" y="2876"/>
              <a:ext cx="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4" name="Rectangle 879"/>
            <p:cNvSpPr>
              <a:spLocks noChangeArrowheads="1"/>
            </p:cNvSpPr>
            <p:nvPr/>
          </p:nvSpPr>
          <p:spPr bwMode="auto">
            <a:xfrm>
              <a:off x="1113" y="2876"/>
              <a:ext cx="3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500'000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5" name="Rectangle 880"/>
            <p:cNvSpPr>
              <a:spLocks noChangeArrowheads="1"/>
            </p:cNvSpPr>
            <p:nvPr/>
          </p:nvSpPr>
          <p:spPr bwMode="auto">
            <a:xfrm>
              <a:off x="1481" y="2876"/>
              <a:ext cx="36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1'000'000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6" name="Rectangle 881"/>
            <p:cNvSpPr>
              <a:spLocks noChangeArrowheads="1"/>
            </p:cNvSpPr>
            <p:nvPr/>
          </p:nvSpPr>
          <p:spPr bwMode="auto">
            <a:xfrm>
              <a:off x="1878" y="2876"/>
              <a:ext cx="36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1'500'000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7" name="Rectangle 882"/>
            <p:cNvSpPr>
              <a:spLocks noChangeArrowheads="1"/>
            </p:cNvSpPr>
            <p:nvPr/>
          </p:nvSpPr>
          <p:spPr bwMode="auto">
            <a:xfrm>
              <a:off x="2276" y="2876"/>
              <a:ext cx="3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2'000'000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8" name="Rectangle 883"/>
            <p:cNvSpPr>
              <a:spLocks noChangeArrowheads="1"/>
            </p:cNvSpPr>
            <p:nvPr/>
          </p:nvSpPr>
          <p:spPr bwMode="auto">
            <a:xfrm>
              <a:off x="2673" y="2876"/>
              <a:ext cx="3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2'500'000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09" name="Rectangle 884"/>
            <p:cNvSpPr>
              <a:spLocks noChangeArrowheads="1"/>
            </p:cNvSpPr>
            <p:nvPr/>
          </p:nvSpPr>
          <p:spPr bwMode="auto">
            <a:xfrm>
              <a:off x="360" y="2592"/>
              <a:ext cx="4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Competitor #2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10" name="Rectangle 885"/>
            <p:cNvSpPr>
              <a:spLocks noChangeArrowheads="1"/>
            </p:cNvSpPr>
            <p:nvPr/>
          </p:nvSpPr>
          <p:spPr bwMode="auto">
            <a:xfrm>
              <a:off x="361" y="2270"/>
              <a:ext cx="4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Competitor</a:t>
              </a:r>
              <a:r>
                <a:rPr kumimoji="0" lang="en-US" altLang="en-US" sz="1300" b="1" i="0" u="none" strike="noStrike" cap="none" normalizeH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 #1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11" name="Rectangle 886"/>
            <p:cNvSpPr>
              <a:spLocks noChangeArrowheads="1"/>
            </p:cNvSpPr>
            <p:nvPr/>
          </p:nvSpPr>
          <p:spPr bwMode="auto">
            <a:xfrm>
              <a:off x="362" y="1932"/>
              <a:ext cx="4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MPS (standard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12" name="Rectangle 887"/>
            <p:cNvSpPr>
              <a:spLocks noChangeArrowheads="1"/>
            </p:cNvSpPr>
            <p:nvPr/>
          </p:nvSpPr>
          <p:spPr bwMode="auto">
            <a:xfrm>
              <a:off x="360" y="1590"/>
              <a:ext cx="4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MPS (</a:t>
              </a:r>
              <a:r>
                <a:rPr kumimoji="0" lang="en-US" altLang="en-US" sz="1300" b="1" i="0" u="none" strike="noStrike" cap="none" normalizeH="0" baseline="0" dirty="0" err="1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ss</a:t>
              </a: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17375E"/>
                  </a:solidFill>
                  <a:effectLst/>
                  <a:latin typeface="Calibri" panose="020F0502020204030204" pitchFamily="34" charset="0"/>
                </a:rPr>
                <a:t> cage)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13" name="Rectangle 888"/>
            <p:cNvSpPr>
              <a:spLocks noChangeArrowheads="1"/>
            </p:cNvSpPr>
            <p:nvPr/>
          </p:nvSpPr>
          <p:spPr bwMode="auto">
            <a:xfrm>
              <a:off x="1258" y="3017"/>
              <a:ext cx="13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travel before blocking [m]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14" name="Rectangle 889"/>
            <p:cNvSpPr>
              <a:spLocks noChangeArrowheads="1"/>
            </p:cNvSpPr>
            <p:nvPr/>
          </p:nvSpPr>
          <p:spPr bwMode="auto">
            <a:xfrm>
              <a:off x="342" y="1391"/>
              <a:ext cx="2690" cy="1826"/>
            </a:xfrm>
            <a:prstGeom prst="rect">
              <a:avLst/>
            </a:prstGeom>
            <a:noFill/>
            <a:ln w="7938" cap="flat">
              <a:solidFill>
                <a:srgbClr val="8686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940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039" y="900564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L-type linear ball bearings</a:t>
            </a:r>
          </a:p>
          <a:p>
            <a:endParaRPr lang="en-US" sz="2800" dirty="0" smtClean="0"/>
          </a:p>
          <a:p>
            <a:r>
              <a:rPr lang="en-US" sz="2800" dirty="0" smtClean="0"/>
              <a:t>Microtome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573905"/>
            <a:ext cx="2951121" cy="24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039" y="900564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L-type linear ball bearings</a:t>
            </a:r>
          </a:p>
          <a:p>
            <a:endParaRPr lang="en-US" sz="2800" dirty="0" smtClean="0"/>
          </a:p>
          <a:p>
            <a:r>
              <a:rPr lang="en-US" sz="2800" dirty="0" smtClean="0"/>
              <a:t>Flight control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22" y="2708920"/>
            <a:ext cx="4667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039" y="900564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L-type linear ball bearings</a:t>
            </a:r>
          </a:p>
          <a:p>
            <a:endParaRPr lang="en-US" sz="2800" dirty="0" smtClean="0"/>
          </a:p>
          <a:p>
            <a:r>
              <a:rPr lang="en-US" sz="2800" dirty="0" smtClean="0"/>
              <a:t>Satellites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618910"/>
            <a:ext cx="3189362" cy="22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7534"/>
            <a:ext cx="737310" cy="7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545</Words>
  <Application>Microsoft Office PowerPoint</Application>
  <PresentationFormat>Affichage à l'écran (4:3)</PresentationFormat>
  <Paragraphs>217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HelveticaNeueBQ-55Roman</vt:lpstr>
      <vt:lpstr>HelveticaNeueBQ-85Heavy</vt:lpstr>
      <vt:lpstr>Times New Roman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 SC</dc:creator>
  <cp:lastModifiedBy>Aubry Oliver</cp:lastModifiedBy>
  <cp:revision>716</cp:revision>
  <cp:lastPrinted>2015-10-08T13:53:23Z</cp:lastPrinted>
  <dcterms:created xsi:type="dcterms:W3CDTF">2010-05-28T10:00:25Z</dcterms:created>
  <dcterms:modified xsi:type="dcterms:W3CDTF">2016-01-14T17:03:47Z</dcterms:modified>
</cp:coreProperties>
</file>